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4.xml" ContentType="application/vnd.openxmlformats-officedocument.presentationml.notesSlide+xml"/>
  <Override PartName="/ppt/ink/ink7.xml" ContentType="application/inkml+xml"/>
  <Override PartName="/ppt/ink/ink8.xml" ContentType="application/inkml+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0"/>
  </p:notesMasterIdLst>
  <p:handoutMasterIdLst>
    <p:handoutMasterId r:id="rId11"/>
  </p:handoutMasterIdLst>
  <p:sldIdLst>
    <p:sldId id="267" r:id="rId2"/>
    <p:sldId id="332" r:id="rId3"/>
    <p:sldId id="399" r:id="rId4"/>
    <p:sldId id="400" r:id="rId5"/>
    <p:sldId id="401" r:id="rId6"/>
    <p:sldId id="475" r:id="rId7"/>
    <p:sldId id="476" r:id="rId8"/>
    <p:sldId id="336" r:id="rId9"/>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DADA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46" autoAdjust="0"/>
    <p:restoredTop sz="95937" autoAdjust="0"/>
  </p:normalViewPr>
  <p:slideViewPr>
    <p:cSldViewPr snapToGrid="0">
      <p:cViewPr varScale="1">
        <p:scale>
          <a:sx n="110" d="100"/>
          <a:sy n="110" d="100"/>
        </p:scale>
        <p:origin x="768" y="176"/>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4287DB-9603-D34E-BFE7-9B616F6F718B}" type="doc">
      <dgm:prSet loTypeId="urn:microsoft.com/office/officeart/2005/8/layout/gear1" loCatId="" qsTypeId="urn:microsoft.com/office/officeart/2005/8/quickstyle/simple2" qsCatId="simple" csTypeId="urn:microsoft.com/office/officeart/2005/8/colors/colorful4" csCatId="colorful" phldr="1"/>
      <dgm:spPr/>
    </dgm:pt>
    <dgm:pt modelId="{DEE96BD4-023B-1C4E-B173-60066919C00A}">
      <dgm:prSet phldrT="[Text]" custT="1"/>
      <dgm:spPr/>
      <dgm:t>
        <a:bodyPr/>
        <a:lstStyle/>
        <a:p>
          <a:r>
            <a:rPr lang="en-GB" sz="1800" b="1" dirty="0">
              <a:solidFill>
                <a:schemeClr val="tx1"/>
              </a:solidFill>
            </a:rPr>
            <a:t>SDG</a:t>
          </a:r>
          <a:r>
            <a:rPr lang="en-GB" sz="1800" b="1" baseline="0" dirty="0">
              <a:solidFill>
                <a:schemeClr val="tx1"/>
              </a:solidFill>
            </a:rPr>
            <a:t> 13</a:t>
          </a:r>
        </a:p>
        <a:p>
          <a:r>
            <a:rPr lang="en-GB" sz="1800" b="1" baseline="0" dirty="0">
              <a:solidFill>
                <a:schemeClr val="tx1"/>
              </a:solidFill>
            </a:rPr>
            <a:t>Climate Action</a:t>
          </a:r>
          <a:endParaRPr lang="en-GB" sz="1800" b="1" dirty="0">
            <a:solidFill>
              <a:schemeClr val="tx1"/>
            </a:solidFill>
          </a:endParaRPr>
        </a:p>
      </dgm:t>
    </dgm:pt>
    <dgm:pt modelId="{896ED5CB-CA62-3746-B0A7-95B58B53B48E}" type="parTrans" cxnId="{FD1BE21D-98B8-6B44-9538-67B6BE8BF13B}">
      <dgm:prSet/>
      <dgm:spPr/>
      <dgm:t>
        <a:bodyPr/>
        <a:lstStyle/>
        <a:p>
          <a:endParaRPr lang="en-GB"/>
        </a:p>
      </dgm:t>
    </dgm:pt>
    <dgm:pt modelId="{64CDAC6D-A421-E640-811B-860784135F0B}" type="sibTrans" cxnId="{FD1BE21D-98B8-6B44-9538-67B6BE8BF13B}">
      <dgm:prSet/>
      <dgm:spPr/>
      <dgm:t>
        <a:bodyPr/>
        <a:lstStyle/>
        <a:p>
          <a:endParaRPr lang="en-GB"/>
        </a:p>
      </dgm:t>
    </dgm:pt>
    <dgm:pt modelId="{5F0BCBD4-340D-5341-87B9-87C6BAC3EDDB}">
      <dgm:prSet phldrT="[Text]" custT="1"/>
      <dgm:spPr/>
      <dgm:t>
        <a:bodyPr/>
        <a:lstStyle/>
        <a:p>
          <a:r>
            <a:rPr lang="en-GB" sz="1600" b="1" dirty="0"/>
            <a:t>Business &amp; Human Rights</a:t>
          </a:r>
        </a:p>
      </dgm:t>
    </dgm:pt>
    <dgm:pt modelId="{8CB7B5B4-2CBA-4541-840B-09DDB7338ABF}" type="parTrans" cxnId="{3E821ACB-3708-294A-9651-68B4673463D1}">
      <dgm:prSet/>
      <dgm:spPr/>
      <dgm:t>
        <a:bodyPr/>
        <a:lstStyle/>
        <a:p>
          <a:endParaRPr lang="en-GB"/>
        </a:p>
      </dgm:t>
    </dgm:pt>
    <dgm:pt modelId="{6B946D6C-6188-0B46-B761-1018963BD3D0}" type="sibTrans" cxnId="{3E821ACB-3708-294A-9651-68B4673463D1}">
      <dgm:prSet/>
      <dgm:spPr/>
      <dgm:t>
        <a:bodyPr/>
        <a:lstStyle/>
        <a:p>
          <a:endParaRPr lang="en-GB"/>
        </a:p>
      </dgm:t>
    </dgm:pt>
    <dgm:pt modelId="{29E3A7FF-A3F4-5748-AF0B-657C94041779}">
      <dgm:prSet phldrT="[Text]" custT="1"/>
      <dgm:spPr/>
      <dgm:t>
        <a:bodyPr/>
        <a:lstStyle/>
        <a:p>
          <a:r>
            <a:rPr lang="en-GB" sz="1800" b="1"/>
            <a:t>International Investment law</a:t>
          </a:r>
          <a:endParaRPr lang="en-GB" sz="1800" b="1" dirty="0"/>
        </a:p>
      </dgm:t>
    </dgm:pt>
    <dgm:pt modelId="{93A5B0AB-224E-8345-9303-B93F1687AF63}" type="parTrans" cxnId="{5D633D3D-452A-4640-B4E2-55B1878B8676}">
      <dgm:prSet/>
      <dgm:spPr/>
      <dgm:t>
        <a:bodyPr/>
        <a:lstStyle/>
        <a:p>
          <a:endParaRPr lang="en-GB"/>
        </a:p>
      </dgm:t>
    </dgm:pt>
    <dgm:pt modelId="{CE3013E8-E983-9947-99DF-301B37F16690}" type="sibTrans" cxnId="{5D633D3D-452A-4640-B4E2-55B1878B8676}">
      <dgm:prSet/>
      <dgm:spPr/>
      <dgm:t>
        <a:bodyPr/>
        <a:lstStyle/>
        <a:p>
          <a:endParaRPr lang="en-GB"/>
        </a:p>
      </dgm:t>
    </dgm:pt>
    <dgm:pt modelId="{FBBC7E06-40C2-044F-965F-23E5E943B499}" type="pres">
      <dgm:prSet presAssocID="{8B4287DB-9603-D34E-BFE7-9B616F6F718B}" presName="composite" presStyleCnt="0">
        <dgm:presLayoutVars>
          <dgm:chMax val="3"/>
          <dgm:animLvl val="lvl"/>
          <dgm:resizeHandles val="exact"/>
        </dgm:presLayoutVars>
      </dgm:prSet>
      <dgm:spPr/>
    </dgm:pt>
    <dgm:pt modelId="{EE1C54B5-20A6-FE48-A6B7-468A866DBDB2}" type="pres">
      <dgm:prSet presAssocID="{DEE96BD4-023B-1C4E-B173-60066919C00A}" presName="gear1" presStyleLbl="node1" presStyleIdx="0" presStyleCnt="3" custLinFactNeighborX="2979" custLinFactNeighborY="-745">
        <dgm:presLayoutVars>
          <dgm:chMax val="1"/>
          <dgm:bulletEnabled val="1"/>
        </dgm:presLayoutVars>
      </dgm:prSet>
      <dgm:spPr/>
    </dgm:pt>
    <dgm:pt modelId="{866348CA-2A87-2341-AA27-9574CE173E4F}" type="pres">
      <dgm:prSet presAssocID="{DEE96BD4-023B-1C4E-B173-60066919C00A}" presName="gear1srcNode" presStyleLbl="node1" presStyleIdx="0" presStyleCnt="3"/>
      <dgm:spPr/>
    </dgm:pt>
    <dgm:pt modelId="{AD840543-5200-2642-8928-FF16B8D141B3}" type="pres">
      <dgm:prSet presAssocID="{DEE96BD4-023B-1C4E-B173-60066919C00A}" presName="gear1dstNode" presStyleLbl="node1" presStyleIdx="0" presStyleCnt="3"/>
      <dgm:spPr/>
    </dgm:pt>
    <dgm:pt modelId="{E4E01098-F4C8-1A4A-B947-7FCBEC570252}" type="pres">
      <dgm:prSet presAssocID="{5F0BCBD4-340D-5341-87B9-87C6BAC3EDDB}" presName="gear2" presStyleLbl="node1" presStyleIdx="1" presStyleCnt="3" custScaleX="101957" custScaleY="118908" custLinFactNeighborX="-1707" custLinFactNeighborY="4019">
        <dgm:presLayoutVars>
          <dgm:chMax val="1"/>
          <dgm:bulletEnabled val="1"/>
        </dgm:presLayoutVars>
      </dgm:prSet>
      <dgm:spPr/>
    </dgm:pt>
    <dgm:pt modelId="{B1DDD714-2799-854C-A8EE-5E621BE4018D}" type="pres">
      <dgm:prSet presAssocID="{5F0BCBD4-340D-5341-87B9-87C6BAC3EDDB}" presName="gear2srcNode" presStyleLbl="node1" presStyleIdx="1" presStyleCnt="3"/>
      <dgm:spPr/>
    </dgm:pt>
    <dgm:pt modelId="{DE696484-0C67-6B44-B71E-CD1E5808CFDB}" type="pres">
      <dgm:prSet presAssocID="{5F0BCBD4-340D-5341-87B9-87C6BAC3EDDB}" presName="gear2dstNode" presStyleLbl="node1" presStyleIdx="1" presStyleCnt="3"/>
      <dgm:spPr/>
    </dgm:pt>
    <dgm:pt modelId="{4BA8C48B-9F24-CD4B-9758-2FF35D95FBC3}" type="pres">
      <dgm:prSet presAssocID="{29E3A7FF-A3F4-5748-AF0B-657C94041779}" presName="gear3" presStyleLbl="node1" presStyleIdx="2" presStyleCnt="3" custScaleX="115248" custScaleY="111546" custLinFactNeighborX="8397" custLinFactNeighborY="-6844"/>
      <dgm:spPr/>
    </dgm:pt>
    <dgm:pt modelId="{0F4363A8-FDBF-684B-8FE2-45E6E2C1FF6A}" type="pres">
      <dgm:prSet presAssocID="{29E3A7FF-A3F4-5748-AF0B-657C94041779}" presName="gear3tx" presStyleLbl="node1" presStyleIdx="2" presStyleCnt="3">
        <dgm:presLayoutVars>
          <dgm:chMax val="1"/>
          <dgm:bulletEnabled val="1"/>
        </dgm:presLayoutVars>
      </dgm:prSet>
      <dgm:spPr/>
    </dgm:pt>
    <dgm:pt modelId="{91D9F56A-189F-8042-B99D-30E1688A8E46}" type="pres">
      <dgm:prSet presAssocID="{29E3A7FF-A3F4-5748-AF0B-657C94041779}" presName="gear3srcNode" presStyleLbl="node1" presStyleIdx="2" presStyleCnt="3"/>
      <dgm:spPr/>
    </dgm:pt>
    <dgm:pt modelId="{5F4B2093-43EA-3F49-B68E-4715A7C95659}" type="pres">
      <dgm:prSet presAssocID="{29E3A7FF-A3F4-5748-AF0B-657C94041779}" presName="gear3dstNode" presStyleLbl="node1" presStyleIdx="2" presStyleCnt="3"/>
      <dgm:spPr/>
    </dgm:pt>
    <dgm:pt modelId="{B0FD2652-8A92-5047-A3E3-FF49FB7A2369}" type="pres">
      <dgm:prSet presAssocID="{64CDAC6D-A421-E640-811B-860784135F0B}" presName="connector1" presStyleLbl="sibTrans2D1" presStyleIdx="0" presStyleCnt="3"/>
      <dgm:spPr/>
    </dgm:pt>
    <dgm:pt modelId="{DA09D3C5-CE90-E040-AD45-143E7D901A3C}" type="pres">
      <dgm:prSet presAssocID="{6B946D6C-6188-0B46-B761-1018963BD3D0}" presName="connector2" presStyleLbl="sibTrans2D1" presStyleIdx="1" presStyleCnt="3"/>
      <dgm:spPr/>
    </dgm:pt>
    <dgm:pt modelId="{FD9C810F-15A1-724B-AE06-283529C23D81}" type="pres">
      <dgm:prSet presAssocID="{CE3013E8-E983-9947-99DF-301B37F16690}" presName="connector3" presStyleLbl="sibTrans2D1" presStyleIdx="2" presStyleCnt="3" custLinFactNeighborX="5779" custLinFactNeighborY="-5889"/>
      <dgm:spPr/>
    </dgm:pt>
  </dgm:ptLst>
  <dgm:cxnLst>
    <dgm:cxn modelId="{F9B95E02-9B77-8D44-AE1C-E67300F2AF76}" type="presOf" srcId="{29E3A7FF-A3F4-5748-AF0B-657C94041779}" destId="{0F4363A8-FDBF-684B-8FE2-45E6E2C1FF6A}" srcOrd="1" destOrd="0" presId="urn:microsoft.com/office/officeart/2005/8/layout/gear1"/>
    <dgm:cxn modelId="{9207010D-5939-734D-B7DE-AB0A445AE899}" type="presOf" srcId="{5F0BCBD4-340D-5341-87B9-87C6BAC3EDDB}" destId="{DE696484-0C67-6B44-B71E-CD1E5808CFDB}" srcOrd="2" destOrd="0" presId="urn:microsoft.com/office/officeart/2005/8/layout/gear1"/>
    <dgm:cxn modelId="{D98F4A0D-917F-F843-8987-1558C4A8CFB1}" type="presOf" srcId="{5F0BCBD4-340D-5341-87B9-87C6BAC3EDDB}" destId="{E4E01098-F4C8-1A4A-B947-7FCBEC570252}" srcOrd="0" destOrd="0" presId="urn:microsoft.com/office/officeart/2005/8/layout/gear1"/>
    <dgm:cxn modelId="{3DD1DD0D-1EDA-764B-8021-C10F71EA493E}" type="presOf" srcId="{29E3A7FF-A3F4-5748-AF0B-657C94041779}" destId="{5F4B2093-43EA-3F49-B68E-4715A7C95659}" srcOrd="3" destOrd="0" presId="urn:microsoft.com/office/officeart/2005/8/layout/gear1"/>
    <dgm:cxn modelId="{FD1BE21D-98B8-6B44-9538-67B6BE8BF13B}" srcId="{8B4287DB-9603-D34E-BFE7-9B616F6F718B}" destId="{DEE96BD4-023B-1C4E-B173-60066919C00A}" srcOrd="0" destOrd="0" parTransId="{896ED5CB-CA62-3746-B0A7-95B58B53B48E}" sibTransId="{64CDAC6D-A421-E640-811B-860784135F0B}"/>
    <dgm:cxn modelId="{AB60B222-C7B4-8C4C-925C-84B574C28F23}" type="presOf" srcId="{64CDAC6D-A421-E640-811B-860784135F0B}" destId="{B0FD2652-8A92-5047-A3E3-FF49FB7A2369}" srcOrd="0" destOrd="0" presId="urn:microsoft.com/office/officeart/2005/8/layout/gear1"/>
    <dgm:cxn modelId="{5F6FD232-C455-0240-BCE9-459F03852435}" type="presOf" srcId="{29E3A7FF-A3F4-5748-AF0B-657C94041779}" destId="{4BA8C48B-9F24-CD4B-9758-2FF35D95FBC3}" srcOrd="0" destOrd="0" presId="urn:microsoft.com/office/officeart/2005/8/layout/gear1"/>
    <dgm:cxn modelId="{5D633D3D-452A-4640-B4E2-55B1878B8676}" srcId="{8B4287DB-9603-D34E-BFE7-9B616F6F718B}" destId="{29E3A7FF-A3F4-5748-AF0B-657C94041779}" srcOrd="2" destOrd="0" parTransId="{93A5B0AB-224E-8345-9303-B93F1687AF63}" sibTransId="{CE3013E8-E983-9947-99DF-301B37F16690}"/>
    <dgm:cxn modelId="{D1AD8D44-013C-D846-B87A-69DD9A07D98D}" type="presOf" srcId="{CE3013E8-E983-9947-99DF-301B37F16690}" destId="{FD9C810F-15A1-724B-AE06-283529C23D81}" srcOrd="0" destOrd="0" presId="urn:microsoft.com/office/officeart/2005/8/layout/gear1"/>
    <dgm:cxn modelId="{7A1B1B63-E5EA-2245-9EA4-A712DCEC6453}" type="presOf" srcId="{29E3A7FF-A3F4-5748-AF0B-657C94041779}" destId="{91D9F56A-189F-8042-B99D-30E1688A8E46}" srcOrd="2" destOrd="0" presId="urn:microsoft.com/office/officeart/2005/8/layout/gear1"/>
    <dgm:cxn modelId="{DCC26169-28B3-C947-8DBC-97006B8BF516}" type="presOf" srcId="{8B4287DB-9603-D34E-BFE7-9B616F6F718B}" destId="{FBBC7E06-40C2-044F-965F-23E5E943B499}" srcOrd="0" destOrd="0" presId="urn:microsoft.com/office/officeart/2005/8/layout/gear1"/>
    <dgm:cxn modelId="{724E8C80-19AF-F942-9836-CAE1CFD7FE8A}" type="presOf" srcId="{6B946D6C-6188-0B46-B761-1018963BD3D0}" destId="{DA09D3C5-CE90-E040-AD45-143E7D901A3C}" srcOrd="0" destOrd="0" presId="urn:microsoft.com/office/officeart/2005/8/layout/gear1"/>
    <dgm:cxn modelId="{F7FDEB81-DC00-E442-872E-F7A065DB2668}" type="presOf" srcId="{DEE96BD4-023B-1C4E-B173-60066919C00A}" destId="{EE1C54B5-20A6-FE48-A6B7-468A866DBDB2}" srcOrd="0" destOrd="0" presId="urn:microsoft.com/office/officeart/2005/8/layout/gear1"/>
    <dgm:cxn modelId="{C051B789-DCA8-E64B-8D86-38CB908CD3F4}" type="presOf" srcId="{5F0BCBD4-340D-5341-87B9-87C6BAC3EDDB}" destId="{B1DDD714-2799-854C-A8EE-5E621BE4018D}" srcOrd="1" destOrd="0" presId="urn:microsoft.com/office/officeart/2005/8/layout/gear1"/>
    <dgm:cxn modelId="{96CAEEB1-26BC-BF40-B369-D37CC2E0E503}" type="presOf" srcId="{DEE96BD4-023B-1C4E-B173-60066919C00A}" destId="{AD840543-5200-2642-8928-FF16B8D141B3}" srcOrd="2" destOrd="0" presId="urn:microsoft.com/office/officeart/2005/8/layout/gear1"/>
    <dgm:cxn modelId="{3E821ACB-3708-294A-9651-68B4673463D1}" srcId="{8B4287DB-9603-D34E-BFE7-9B616F6F718B}" destId="{5F0BCBD4-340D-5341-87B9-87C6BAC3EDDB}" srcOrd="1" destOrd="0" parTransId="{8CB7B5B4-2CBA-4541-840B-09DDB7338ABF}" sibTransId="{6B946D6C-6188-0B46-B761-1018963BD3D0}"/>
    <dgm:cxn modelId="{0C7F52D2-BEB0-AC4E-BA2E-08FDA86CC63B}" type="presOf" srcId="{DEE96BD4-023B-1C4E-B173-60066919C00A}" destId="{866348CA-2A87-2341-AA27-9574CE173E4F}" srcOrd="1" destOrd="0" presId="urn:microsoft.com/office/officeart/2005/8/layout/gear1"/>
    <dgm:cxn modelId="{B42651CA-1EC8-5440-80C6-80F143E930E8}" type="presParOf" srcId="{FBBC7E06-40C2-044F-965F-23E5E943B499}" destId="{EE1C54B5-20A6-FE48-A6B7-468A866DBDB2}" srcOrd="0" destOrd="0" presId="urn:microsoft.com/office/officeart/2005/8/layout/gear1"/>
    <dgm:cxn modelId="{F644A99E-DBED-7D43-9F30-5DC713018719}" type="presParOf" srcId="{FBBC7E06-40C2-044F-965F-23E5E943B499}" destId="{866348CA-2A87-2341-AA27-9574CE173E4F}" srcOrd="1" destOrd="0" presId="urn:microsoft.com/office/officeart/2005/8/layout/gear1"/>
    <dgm:cxn modelId="{47DA5752-9017-8B4D-BE71-84092264DB62}" type="presParOf" srcId="{FBBC7E06-40C2-044F-965F-23E5E943B499}" destId="{AD840543-5200-2642-8928-FF16B8D141B3}" srcOrd="2" destOrd="0" presId="urn:microsoft.com/office/officeart/2005/8/layout/gear1"/>
    <dgm:cxn modelId="{1C013C77-5226-B749-A792-A8B679863DD1}" type="presParOf" srcId="{FBBC7E06-40C2-044F-965F-23E5E943B499}" destId="{E4E01098-F4C8-1A4A-B947-7FCBEC570252}" srcOrd="3" destOrd="0" presId="urn:microsoft.com/office/officeart/2005/8/layout/gear1"/>
    <dgm:cxn modelId="{172C0EDF-662C-B349-BDDC-653507C4552D}" type="presParOf" srcId="{FBBC7E06-40C2-044F-965F-23E5E943B499}" destId="{B1DDD714-2799-854C-A8EE-5E621BE4018D}" srcOrd="4" destOrd="0" presId="urn:microsoft.com/office/officeart/2005/8/layout/gear1"/>
    <dgm:cxn modelId="{2097B64A-7860-324D-8735-E7E7E1D199EF}" type="presParOf" srcId="{FBBC7E06-40C2-044F-965F-23E5E943B499}" destId="{DE696484-0C67-6B44-B71E-CD1E5808CFDB}" srcOrd="5" destOrd="0" presId="urn:microsoft.com/office/officeart/2005/8/layout/gear1"/>
    <dgm:cxn modelId="{A0FF6789-2529-FA4A-BED8-45B3D9D7F88A}" type="presParOf" srcId="{FBBC7E06-40C2-044F-965F-23E5E943B499}" destId="{4BA8C48B-9F24-CD4B-9758-2FF35D95FBC3}" srcOrd="6" destOrd="0" presId="urn:microsoft.com/office/officeart/2005/8/layout/gear1"/>
    <dgm:cxn modelId="{78C661E6-4D94-574C-B7A8-779E0DA7ED7F}" type="presParOf" srcId="{FBBC7E06-40C2-044F-965F-23E5E943B499}" destId="{0F4363A8-FDBF-684B-8FE2-45E6E2C1FF6A}" srcOrd="7" destOrd="0" presId="urn:microsoft.com/office/officeart/2005/8/layout/gear1"/>
    <dgm:cxn modelId="{60327E0F-DD6A-AC4A-AD63-F96A24C05F53}" type="presParOf" srcId="{FBBC7E06-40C2-044F-965F-23E5E943B499}" destId="{91D9F56A-189F-8042-B99D-30E1688A8E46}" srcOrd="8" destOrd="0" presId="urn:microsoft.com/office/officeart/2005/8/layout/gear1"/>
    <dgm:cxn modelId="{027AC3CA-EA38-694E-82BB-5CADB703ACA4}" type="presParOf" srcId="{FBBC7E06-40C2-044F-965F-23E5E943B499}" destId="{5F4B2093-43EA-3F49-B68E-4715A7C95659}" srcOrd="9" destOrd="0" presId="urn:microsoft.com/office/officeart/2005/8/layout/gear1"/>
    <dgm:cxn modelId="{CE864FE8-0C9E-F443-851C-45685759F862}" type="presParOf" srcId="{FBBC7E06-40C2-044F-965F-23E5E943B499}" destId="{B0FD2652-8A92-5047-A3E3-FF49FB7A2369}" srcOrd="10" destOrd="0" presId="urn:microsoft.com/office/officeart/2005/8/layout/gear1"/>
    <dgm:cxn modelId="{3F947269-DF9D-474E-8646-F9B3E4723C4F}" type="presParOf" srcId="{FBBC7E06-40C2-044F-965F-23E5E943B499}" destId="{DA09D3C5-CE90-E040-AD45-143E7D901A3C}" srcOrd="11" destOrd="0" presId="urn:microsoft.com/office/officeart/2005/8/layout/gear1"/>
    <dgm:cxn modelId="{FD690C4A-86E4-104A-A455-C902B5C7DADD}" type="presParOf" srcId="{FBBC7E06-40C2-044F-965F-23E5E943B499}" destId="{FD9C810F-15A1-724B-AE06-283529C23D81}"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4287DB-9603-D34E-BFE7-9B616F6F718B}" type="doc">
      <dgm:prSet loTypeId="urn:microsoft.com/office/officeart/2005/8/layout/gear1" loCatId="" qsTypeId="urn:microsoft.com/office/officeart/2005/8/quickstyle/simple2" qsCatId="simple" csTypeId="urn:microsoft.com/office/officeart/2005/8/colors/colorful4" csCatId="colorful" phldr="1"/>
      <dgm:spPr/>
    </dgm:pt>
    <dgm:pt modelId="{DEE96BD4-023B-1C4E-B173-60066919C00A}">
      <dgm:prSet phldrT="[Text]" custT="1"/>
      <dgm:spPr/>
      <dgm:t>
        <a:bodyPr/>
        <a:lstStyle/>
        <a:p>
          <a:r>
            <a:rPr lang="en-GB" sz="1800" b="1" dirty="0">
              <a:solidFill>
                <a:schemeClr val="tx1"/>
              </a:solidFill>
            </a:rPr>
            <a:t>SDG</a:t>
          </a:r>
          <a:r>
            <a:rPr lang="en-GB" sz="1800" b="1" baseline="0" dirty="0">
              <a:solidFill>
                <a:schemeClr val="tx1"/>
              </a:solidFill>
            </a:rPr>
            <a:t> 13</a:t>
          </a:r>
        </a:p>
        <a:p>
          <a:r>
            <a:rPr lang="en-GB" sz="1800" b="1" baseline="0" dirty="0">
              <a:solidFill>
                <a:schemeClr val="tx1"/>
              </a:solidFill>
            </a:rPr>
            <a:t>Climate Action</a:t>
          </a:r>
          <a:endParaRPr lang="en-GB" sz="1800" b="1" dirty="0">
            <a:solidFill>
              <a:schemeClr val="tx1"/>
            </a:solidFill>
          </a:endParaRPr>
        </a:p>
      </dgm:t>
    </dgm:pt>
    <dgm:pt modelId="{896ED5CB-CA62-3746-B0A7-95B58B53B48E}" type="parTrans" cxnId="{FD1BE21D-98B8-6B44-9538-67B6BE8BF13B}">
      <dgm:prSet/>
      <dgm:spPr/>
      <dgm:t>
        <a:bodyPr/>
        <a:lstStyle/>
        <a:p>
          <a:endParaRPr lang="en-GB"/>
        </a:p>
      </dgm:t>
    </dgm:pt>
    <dgm:pt modelId="{64CDAC6D-A421-E640-811B-860784135F0B}" type="sibTrans" cxnId="{FD1BE21D-98B8-6B44-9538-67B6BE8BF13B}">
      <dgm:prSet/>
      <dgm:spPr/>
      <dgm:t>
        <a:bodyPr/>
        <a:lstStyle/>
        <a:p>
          <a:endParaRPr lang="en-GB"/>
        </a:p>
      </dgm:t>
    </dgm:pt>
    <dgm:pt modelId="{5F0BCBD4-340D-5341-87B9-87C6BAC3EDDB}">
      <dgm:prSet phldrT="[Text]" custT="1"/>
      <dgm:spPr/>
      <dgm:t>
        <a:bodyPr/>
        <a:lstStyle/>
        <a:p>
          <a:r>
            <a:rPr lang="en-GB" sz="1600" b="1"/>
            <a:t>Business &amp; Human Rights</a:t>
          </a:r>
          <a:endParaRPr lang="en-GB" sz="1600" b="1" dirty="0"/>
        </a:p>
      </dgm:t>
    </dgm:pt>
    <dgm:pt modelId="{8CB7B5B4-2CBA-4541-840B-09DDB7338ABF}" type="parTrans" cxnId="{3E821ACB-3708-294A-9651-68B4673463D1}">
      <dgm:prSet/>
      <dgm:spPr/>
      <dgm:t>
        <a:bodyPr/>
        <a:lstStyle/>
        <a:p>
          <a:endParaRPr lang="en-GB"/>
        </a:p>
      </dgm:t>
    </dgm:pt>
    <dgm:pt modelId="{6B946D6C-6188-0B46-B761-1018963BD3D0}" type="sibTrans" cxnId="{3E821ACB-3708-294A-9651-68B4673463D1}">
      <dgm:prSet/>
      <dgm:spPr/>
      <dgm:t>
        <a:bodyPr/>
        <a:lstStyle/>
        <a:p>
          <a:endParaRPr lang="en-GB"/>
        </a:p>
      </dgm:t>
    </dgm:pt>
    <dgm:pt modelId="{29E3A7FF-A3F4-5748-AF0B-657C94041779}">
      <dgm:prSet phldrT="[Text]" custT="1"/>
      <dgm:spPr/>
      <dgm:t>
        <a:bodyPr/>
        <a:lstStyle/>
        <a:p>
          <a:r>
            <a:rPr lang="en-GB" sz="1800" b="1"/>
            <a:t>International Investment law</a:t>
          </a:r>
          <a:endParaRPr lang="en-GB" sz="1800" b="1" dirty="0"/>
        </a:p>
      </dgm:t>
    </dgm:pt>
    <dgm:pt modelId="{93A5B0AB-224E-8345-9303-B93F1687AF63}" type="parTrans" cxnId="{5D633D3D-452A-4640-B4E2-55B1878B8676}">
      <dgm:prSet/>
      <dgm:spPr/>
      <dgm:t>
        <a:bodyPr/>
        <a:lstStyle/>
        <a:p>
          <a:endParaRPr lang="en-GB"/>
        </a:p>
      </dgm:t>
    </dgm:pt>
    <dgm:pt modelId="{CE3013E8-E983-9947-99DF-301B37F16690}" type="sibTrans" cxnId="{5D633D3D-452A-4640-B4E2-55B1878B8676}">
      <dgm:prSet/>
      <dgm:spPr/>
      <dgm:t>
        <a:bodyPr/>
        <a:lstStyle/>
        <a:p>
          <a:endParaRPr lang="en-GB"/>
        </a:p>
      </dgm:t>
    </dgm:pt>
    <dgm:pt modelId="{FBBC7E06-40C2-044F-965F-23E5E943B499}" type="pres">
      <dgm:prSet presAssocID="{8B4287DB-9603-D34E-BFE7-9B616F6F718B}" presName="composite" presStyleCnt="0">
        <dgm:presLayoutVars>
          <dgm:chMax val="3"/>
          <dgm:animLvl val="lvl"/>
          <dgm:resizeHandles val="exact"/>
        </dgm:presLayoutVars>
      </dgm:prSet>
      <dgm:spPr/>
    </dgm:pt>
    <dgm:pt modelId="{EE1C54B5-20A6-FE48-A6B7-468A866DBDB2}" type="pres">
      <dgm:prSet presAssocID="{DEE96BD4-023B-1C4E-B173-60066919C00A}" presName="gear1" presStyleLbl="node1" presStyleIdx="0" presStyleCnt="3" custAng="21242139" custScaleX="91916" custScaleY="90290" custLinFactNeighborX="-217" custLinFactNeighborY="-18899">
        <dgm:presLayoutVars>
          <dgm:chMax val="1"/>
          <dgm:bulletEnabled val="1"/>
        </dgm:presLayoutVars>
      </dgm:prSet>
      <dgm:spPr/>
    </dgm:pt>
    <dgm:pt modelId="{866348CA-2A87-2341-AA27-9574CE173E4F}" type="pres">
      <dgm:prSet presAssocID="{DEE96BD4-023B-1C4E-B173-60066919C00A}" presName="gear1srcNode" presStyleLbl="node1" presStyleIdx="0" presStyleCnt="3"/>
      <dgm:spPr/>
    </dgm:pt>
    <dgm:pt modelId="{AD840543-5200-2642-8928-FF16B8D141B3}" type="pres">
      <dgm:prSet presAssocID="{DEE96BD4-023B-1C4E-B173-60066919C00A}" presName="gear1dstNode" presStyleLbl="node1" presStyleIdx="0" presStyleCnt="3"/>
      <dgm:spPr/>
    </dgm:pt>
    <dgm:pt modelId="{E4E01098-F4C8-1A4A-B947-7FCBEC570252}" type="pres">
      <dgm:prSet presAssocID="{5F0BCBD4-340D-5341-87B9-87C6BAC3EDDB}" presName="gear2" presStyleLbl="node1" presStyleIdx="1" presStyleCnt="3" custScaleX="101957" custScaleY="118908" custLinFactNeighborX="14392" custLinFactNeighborY="-958">
        <dgm:presLayoutVars>
          <dgm:chMax val="1"/>
          <dgm:bulletEnabled val="1"/>
        </dgm:presLayoutVars>
      </dgm:prSet>
      <dgm:spPr/>
    </dgm:pt>
    <dgm:pt modelId="{B1DDD714-2799-854C-A8EE-5E621BE4018D}" type="pres">
      <dgm:prSet presAssocID="{5F0BCBD4-340D-5341-87B9-87C6BAC3EDDB}" presName="gear2srcNode" presStyleLbl="node1" presStyleIdx="1" presStyleCnt="3"/>
      <dgm:spPr/>
    </dgm:pt>
    <dgm:pt modelId="{DE696484-0C67-6B44-B71E-CD1E5808CFDB}" type="pres">
      <dgm:prSet presAssocID="{5F0BCBD4-340D-5341-87B9-87C6BAC3EDDB}" presName="gear2dstNode" presStyleLbl="node1" presStyleIdx="1" presStyleCnt="3"/>
      <dgm:spPr/>
    </dgm:pt>
    <dgm:pt modelId="{4BA8C48B-9F24-CD4B-9758-2FF35D95FBC3}" type="pres">
      <dgm:prSet presAssocID="{29E3A7FF-A3F4-5748-AF0B-657C94041779}" presName="gear3" presStyleLbl="node1" presStyleIdx="2" presStyleCnt="3" custScaleX="115248" custScaleY="111546" custLinFactNeighborX="3011" custLinFactNeighborY="105"/>
      <dgm:spPr/>
    </dgm:pt>
    <dgm:pt modelId="{0F4363A8-FDBF-684B-8FE2-45E6E2C1FF6A}" type="pres">
      <dgm:prSet presAssocID="{29E3A7FF-A3F4-5748-AF0B-657C94041779}" presName="gear3tx" presStyleLbl="node1" presStyleIdx="2" presStyleCnt="3">
        <dgm:presLayoutVars>
          <dgm:chMax val="1"/>
          <dgm:bulletEnabled val="1"/>
        </dgm:presLayoutVars>
      </dgm:prSet>
      <dgm:spPr/>
    </dgm:pt>
    <dgm:pt modelId="{91D9F56A-189F-8042-B99D-30E1688A8E46}" type="pres">
      <dgm:prSet presAssocID="{29E3A7FF-A3F4-5748-AF0B-657C94041779}" presName="gear3srcNode" presStyleLbl="node1" presStyleIdx="2" presStyleCnt="3"/>
      <dgm:spPr/>
    </dgm:pt>
    <dgm:pt modelId="{5F4B2093-43EA-3F49-B68E-4715A7C95659}" type="pres">
      <dgm:prSet presAssocID="{29E3A7FF-A3F4-5748-AF0B-657C94041779}" presName="gear3dstNode" presStyleLbl="node1" presStyleIdx="2" presStyleCnt="3"/>
      <dgm:spPr/>
    </dgm:pt>
    <dgm:pt modelId="{B0FD2652-8A92-5047-A3E3-FF49FB7A2369}" type="pres">
      <dgm:prSet presAssocID="{64CDAC6D-A421-E640-811B-860784135F0B}" presName="connector1" presStyleLbl="sibTrans2D1" presStyleIdx="0" presStyleCnt="3" custLinFactNeighborX="7023" custLinFactNeighborY="-26321"/>
      <dgm:spPr/>
    </dgm:pt>
    <dgm:pt modelId="{DA09D3C5-CE90-E040-AD45-143E7D901A3C}" type="pres">
      <dgm:prSet presAssocID="{6B946D6C-6188-0B46-B761-1018963BD3D0}" presName="connector2" presStyleLbl="sibTrans2D1" presStyleIdx="1" presStyleCnt="3" custLinFactNeighborX="31243" custLinFactNeighborY="17701"/>
      <dgm:spPr/>
    </dgm:pt>
    <dgm:pt modelId="{FD9C810F-15A1-724B-AE06-283529C23D81}" type="pres">
      <dgm:prSet presAssocID="{CE3013E8-E983-9947-99DF-301B37F16690}" presName="connector3" presStyleLbl="sibTrans2D1" presStyleIdx="2" presStyleCnt="3" custLinFactNeighborX="21546" custLinFactNeighborY="7596"/>
      <dgm:spPr/>
    </dgm:pt>
  </dgm:ptLst>
  <dgm:cxnLst>
    <dgm:cxn modelId="{F9B95E02-9B77-8D44-AE1C-E67300F2AF76}" type="presOf" srcId="{29E3A7FF-A3F4-5748-AF0B-657C94041779}" destId="{0F4363A8-FDBF-684B-8FE2-45E6E2C1FF6A}" srcOrd="1" destOrd="0" presId="urn:microsoft.com/office/officeart/2005/8/layout/gear1"/>
    <dgm:cxn modelId="{9207010D-5939-734D-B7DE-AB0A445AE899}" type="presOf" srcId="{5F0BCBD4-340D-5341-87B9-87C6BAC3EDDB}" destId="{DE696484-0C67-6B44-B71E-CD1E5808CFDB}" srcOrd="2" destOrd="0" presId="urn:microsoft.com/office/officeart/2005/8/layout/gear1"/>
    <dgm:cxn modelId="{D98F4A0D-917F-F843-8987-1558C4A8CFB1}" type="presOf" srcId="{5F0BCBD4-340D-5341-87B9-87C6BAC3EDDB}" destId="{E4E01098-F4C8-1A4A-B947-7FCBEC570252}" srcOrd="0" destOrd="0" presId="urn:microsoft.com/office/officeart/2005/8/layout/gear1"/>
    <dgm:cxn modelId="{3DD1DD0D-1EDA-764B-8021-C10F71EA493E}" type="presOf" srcId="{29E3A7FF-A3F4-5748-AF0B-657C94041779}" destId="{5F4B2093-43EA-3F49-B68E-4715A7C95659}" srcOrd="3" destOrd="0" presId="urn:microsoft.com/office/officeart/2005/8/layout/gear1"/>
    <dgm:cxn modelId="{FD1BE21D-98B8-6B44-9538-67B6BE8BF13B}" srcId="{8B4287DB-9603-D34E-BFE7-9B616F6F718B}" destId="{DEE96BD4-023B-1C4E-B173-60066919C00A}" srcOrd="0" destOrd="0" parTransId="{896ED5CB-CA62-3746-B0A7-95B58B53B48E}" sibTransId="{64CDAC6D-A421-E640-811B-860784135F0B}"/>
    <dgm:cxn modelId="{AB60B222-C7B4-8C4C-925C-84B574C28F23}" type="presOf" srcId="{64CDAC6D-A421-E640-811B-860784135F0B}" destId="{B0FD2652-8A92-5047-A3E3-FF49FB7A2369}" srcOrd="0" destOrd="0" presId="urn:microsoft.com/office/officeart/2005/8/layout/gear1"/>
    <dgm:cxn modelId="{5F6FD232-C455-0240-BCE9-459F03852435}" type="presOf" srcId="{29E3A7FF-A3F4-5748-AF0B-657C94041779}" destId="{4BA8C48B-9F24-CD4B-9758-2FF35D95FBC3}" srcOrd="0" destOrd="0" presId="urn:microsoft.com/office/officeart/2005/8/layout/gear1"/>
    <dgm:cxn modelId="{5D633D3D-452A-4640-B4E2-55B1878B8676}" srcId="{8B4287DB-9603-D34E-BFE7-9B616F6F718B}" destId="{29E3A7FF-A3F4-5748-AF0B-657C94041779}" srcOrd="2" destOrd="0" parTransId="{93A5B0AB-224E-8345-9303-B93F1687AF63}" sibTransId="{CE3013E8-E983-9947-99DF-301B37F16690}"/>
    <dgm:cxn modelId="{D1AD8D44-013C-D846-B87A-69DD9A07D98D}" type="presOf" srcId="{CE3013E8-E983-9947-99DF-301B37F16690}" destId="{FD9C810F-15A1-724B-AE06-283529C23D81}" srcOrd="0" destOrd="0" presId="urn:microsoft.com/office/officeart/2005/8/layout/gear1"/>
    <dgm:cxn modelId="{7A1B1B63-E5EA-2245-9EA4-A712DCEC6453}" type="presOf" srcId="{29E3A7FF-A3F4-5748-AF0B-657C94041779}" destId="{91D9F56A-189F-8042-B99D-30E1688A8E46}" srcOrd="2" destOrd="0" presId="urn:microsoft.com/office/officeart/2005/8/layout/gear1"/>
    <dgm:cxn modelId="{DCC26169-28B3-C947-8DBC-97006B8BF516}" type="presOf" srcId="{8B4287DB-9603-D34E-BFE7-9B616F6F718B}" destId="{FBBC7E06-40C2-044F-965F-23E5E943B499}" srcOrd="0" destOrd="0" presId="urn:microsoft.com/office/officeart/2005/8/layout/gear1"/>
    <dgm:cxn modelId="{724E8C80-19AF-F942-9836-CAE1CFD7FE8A}" type="presOf" srcId="{6B946D6C-6188-0B46-B761-1018963BD3D0}" destId="{DA09D3C5-CE90-E040-AD45-143E7D901A3C}" srcOrd="0" destOrd="0" presId="urn:microsoft.com/office/officeart/2005/8/layout/gear1"/>
    <dgm:cxn modelId="{F7FDEB81-DC00-E442-872E-F7A065DB2668}" type="presOf" srcId="{DEE96BD4-023B-1C4E-B173-60066919C00A}" destId="{EE1C54B5-20A6-FE48-A6B7-468A866DBDB2}" srcOrd="0" destOrd="0" presId="urn:microsoft.com/office/officeart/2005/8/layout/gear1"/>
    <dgm:cxn modelId="{C051B789-DCA8-E64B-8D86-38CB908CD3F4}" type="presOf" srcId="{5F0BCBD4-340D-5341-87B9-87C6BAC3EDDB}" destId="{B1DDD714-2799-854C-A8EE-5E621BE4018D}" srcOrd="1" destOrd="0" presId="urn:microsoft.com/office/officeart/2005/8/layout/gear1"/>
    <dgm:cxn modelId="{96CAEEB1-26BC-BF40-B369-D37CC2E0E503}" type="presOf" srcId="{DEE96BD4-023B-1C4E-B173-60066919C00A}" destId="{AD840543-5200-2642-8928-FF16B8D141B3}" srcOrd="2" destOrd="0" presId="urn:microsoft.com/office/officeart/2005/8/layout/gear1"/>
    <dgm:cxn modelId="{3E821ACB-3708-294A-9651-68B4673463D1}" srcId="{8B4287DB-9603-D34E-BFE7-9B616F6F718B}" destId="{5F0BCBD4-340D-5341-87B9-87C6BAC3EDDB}" srcOrd="1" destOrd="0" parTransId="{8CB7B5B4-2CBA-4541-840B-09DDB7338ABF}" sibTransId="{6B946D6C-6188-0B46-B761-1018963BD3D0}"/>
    <dgm:cxn modelId="{0C7F52D2-BEB0-AC4E-BA2E-08FDA86CC63B}" type="presOf" srcId="{DEE96BD4-023B-1C4E-B173-60066919C00A}" destId="{866348CA-2A87-2341-AA27-9574CE173E4F}" srcOrd="1" destOrd="0" presId="urn:microsoft.com/office/officeart/2005/8/layout/gear1"/>
    <dgm:cxn modelId="{B42651CA-1EC8-5440-80C6-80F143E930E8}" type="presParOf" srcId="{FBBC7E06-40C2-044F-965F-23E5E943B499}" destId="{EE1C54B5-20A6-FE48-A6B7-468A866DBDB2}" srcOrd="0" destOrd="0" presId="urn:microsoft.com/office/officeart/2005/8/layout/gear1"/>
    <dgm:cxn modelId="{F644A99E-DBED-7D43-9F30-5DC713018719}" type="presParOf" srcId="{FBBC7E06-40C2-044F-965F-23E5E943B499}" destId="{866348CA-2A87-2341-AA27-9574CE173E4F}" srcOrd="1" destOrd="0" presId="urn:microsoft.com/office/officeart/2005/8/layout/gear1"/>
    <dgm:cxn modelId="{47DA5752-9017-8B4D-BE71-84092264DB62}" type="presParOf" srcId="{FBBC7E06-40C2-044F-965F-23E5E943B499}" destId="{AD840543-5200-2642-8928-FF16B8D141B3}" srcOrd="2" destOrd="0" presId="urn:microsoft.com/office/officeart/2005/8/layout/gear1"/>
    <dgm:cxn modelId="{1C013C77-5226-B749-A792-A8B679863DD1}" type="presParOf" srcId="{FBBC7E06-40C2-044F-965F-23E5E943B499}" destId="{E4E01098-F4C8-1A4A-B947-7FCBEC570252}" srcOrd="3" destOrd="0" presId="urn:microsoft.com/office/officeart/2005/8/layout/gear1"/>
    <dgm:cxn modelId="{172C0EDF-662C-B349-BDDC-653507C4552D}" type="presParOf" srcId="{FBBC7E06-40C2-044F-965F-23E5E943B499}" destId="{B1DDD714-2799-854C-A8EE-5E621BE4018D}" srcOrd="4" destOrd="0" presId="urn:microsoft.com/office/officeart/2005/8/layout/gear1"/>
    <dgm:cxn modelId="{2097B64A-7860-324D-8735-E7E7E1D199EF}" type="presParOf" srcId="{FBBC7E06-40C2-044F-965F-23E5E943B499}" destId="{DE696484-0C67-6B44-B71E-CD1E5808CFDB}" srcOrd="5" destOrd="0" presId="urn:microsoft.com/office/officeart/2005/8/layout/gear1"/>
    <dgm:cxn modelId="{A0FF6789-2529-FA4A-BED8-45B3D9D7F88A}" type="presParOf" srcId="{FBBC7E06-40C2-044F-965F-23E5E943B499}" destId="{4BA8C48B-9F24-CD4B-9758-2FF35D95FBC3}" srcOrd="6" destOrd="0" presId="urn:microsoft.com/office/officeart/2005/8/layout/gear1"/>
    <dgm:cxn modelId="{78C661E6-4D94-574C-B7A8-779E0DA7ED7F}" type="presParOf" srcId="{FBBC7E06-40C2-044F-965F-23E5E943B499}" destId="{0F4363A8-FDBF-684B-8FE2-45E6E2C1FF6A}" srcOrd="7" destOrd="0" presId="urn:microsoft.com/office/officeart/2005/8/layout/gear1"/>
    <dgm:cxn modelId="{60327E0F-DD6A-AC4A-AD63-F96A24C05F53}" type="presParOf" srcId="{FBBC7E06-40C2-044F-965F-23E5E943B499}" destId="{91D9F56A-189F-8042-B99D-30E1688A8E46}" srcOrd="8" destOrd="0" presId="urn:microsoft.com/office/officeart/2005/8/layout/gear1"/>
    <dgm:cxn modelId="{027AC3CA-EA38-694E-82BB-5CADB703ACA4}" type="presParOf" srcId="{FBBC7E06-40C2-044F-965F-23E5E943B499}" destId="{5F4B2093-43EA-3F49-B68E-4715A7C95659}" srcOrd="9" destOrd="0" presId="urn:microsoft.com/office/officeart/2005/8/layout/gear1"/>
    <dgm:cxn modelId="{CE864FE8-0C9E-F443-851C-45685759F862}" type="presParOf" srcId="{FBBC7E06-40C2-044F-965F-23E5E943B499}" destId="{B0FD2652-8A92-5047-A3E3-FF49FB7A2369}" srcOrd="10" destOrd="0" presId="urn:microsoft.com/office/officeart/2005/8/layout/gear1"/>
    <dgm:cxn modelId="{3F947269-DF9D-474E-8646-F9B3E4723C4F}" type="presParOf" srcId="{FBBC7E06-40C2-044F-965F-23E5E943B499}" destId="{DA09D3C5-CE90-E040-AD45-143E7D901A3C}" srcOrd="11" destOrd="0" presId="urn:microsoft.com/office/officeart/2005/8/layout/gear1"/>
    <dgm:cxn modelId="{FD690C4A-86E4-104A-A455-C902B5C7DADD}" type="presParOf" srcId="{FBBC7E06-40C2-044F-965F-23E5E943B499}" destId="{FD9C810F-15A1-724B-AE06-283529C23D81}" srcOrd="12"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1C54B5-20A6-FE48-A6B7-468A866DBDB2}">
      <dsp:nvSpPr>
        <dsp:cNvPr id="0" name=""/>
        <dsp:cNvSpPr/>
      </dsp:nvSpPr>
      <dsp:spPr>
        <a:xfrm>
          <a:off x="3163474" y="2589402"/>
          <a:ext cx="3097656" cy="3097656"/>
        </a:xfrm>
        <a:prstGeom prst="gear9">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rPr>
            <a:t>SDG</a:t>
          </a:r>
          <a:r>
            <a:rPr lang="en-GB" sz="1800" b="1" kern="1200" baseline="0" dirty="0">
              <a:solidFill>
                <a:schemeClr val="tx1"/>
              </a:solidFill>
            </a:rPr>
            <a:t> 13</a:t>
          </a:r>
        </a:p>
        <a:p>
          <a:pPr marL="0" lvl="0" indent="0" algn="ctr" defTabSz="800100">
            <a:lnSpc>
              <a:spcPct val="90000"/>
            </a:lnSpc>
            <a:spcBef>
              <a:spcPct val="0"/>
            </a:spcBef>
            <a:spcAft>
              <a:spcPct val="35000"/>
            </a:spcAft>
            <a:buNone/>
          </a:pPr>
          <a:r>
            <a:rPr lang="en-GB" sz="1800" b="1" kern="1200" baseline="0" dirty="0">
              <a:solidFill>
                <a:schemeClr val="tx1"/>
              </a:solidFill>
            </a:rPr>
            <a:t>Climate Action</a:t>
          </a:r>
          <a:endParaRPr lang="en-GB" sz="1800" b="1" kern="1200" dirty="0">
            <a:solidFill>
              <a:schemeClr val="tx1"/>
            </a:solidFill>
          </a:endParaRPr>
        </a:p>
      </dsp:txBody>
      <dsp:txXfrm>
        <a:off x="3786241" y="3315013"/>
        <a:ext cx="1852122" cy="1592259"/>
      </dsp:txXfrm>
    </dsp:sp>
    <dsp:sp modelId="{E4E01098-F4C8-1A4A-B947-7FCBEC570252}">
      <dsp:nvSpPr>
        <dsp:cNvPr id="0" name=""/>
        <dsp:cNvSpPr/>
      </dsp:nvSpPr>
      <dsp:spPr>
        <a:xfrm>
          <a:off x="1208421" y="1757864"/>
          <a:ext cx="2296929" cy="2678808"/>
        </a:xfrm>
        <a:prstGeom prst="gear6">
          <a:avLst/>
        </a:prstGeom>
        <a:solidFill>
          <a:schemeClr val="accent4">
            <a:hueOff val="4900445"/>
            <a:satOff val="-20388"/>
            <a:lumOff val="48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kern="1200" dirty="0"/>
            <a:t>Business &amp; Human Rights</a:t>
          </a:r>
        </a:p>
      </dsp:txBody>
      <dsp:txXfrm>
        <a:off x="1786680" y="2395958"/>
        <a:ext cx="1140411" cy="1402620"/>
      </dsp:txXfrm>
    </dsp:sp>
    <dsp:sp modelId="{4BA8C48B-9F24-CD4B-9758-2FF35D95FBC3}">
      <dsp:nvSpPr>
        <dsp:cNvPr id="0" name=""/>
        <dsp:cNvSpPr/>
      </dsp:nvSpPr>
      <dsp:spPr>
        <a:xfrm rot="20700000">
          <a:off x="2574506" y="213602"/>
          <a:ext cx="2573807" cy="2432272"/>
        </a:xfrm>
        <a:prstGeom prst="gear6">
          <a:avLst/>
        </a:prstGeom>
        <a:solidFill>
          <a:schemeClr val="accent4">
            <a:hueOff val="9800891"/>
            <a:satOff val="-40777"/>
            <a:lumOff val="960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kern="1200"/>
            <a:t>International Investment law</a:t>
          </a:r>
          <a:endParaRPr lang="en-GB" sz="1800" b="1" kern="1200" dirty="0"/>
        </a:p>
      </dsp:txBody>
      <dsp:txXfrm rot="-20700000">
        <a:off x="3147412" y="738676"/>
        <a:ext cx="1427994" cy="1382124"/>
      </dsp:txXfrm>
    </dsp:sp>
    <dsp:sp modelId="{B0FD2652-8A92-5047-A3E3-FF49FB7A2369}">
      <dsp:nvSpPr>
        <dsp:cNvPr id="0" name=""/>
        <dsp:cNvSpPr/>
      </dsp:nvSpPr>
      <dsp:spPr>
        <a:xfrm>
          <a:off x="2849105" y="2135836"/>
          <a:ext cx="3965000" cy="3965000"/>
        </a:xfrm>
        <a:prstGeom prst="circularArrow">
          <a:avLst>
            <a:gd name="adj1" fmla="val 4688"/>
            <a:gd name="adj2" fmla="val 299029"/>
            <a:gd name="adj3" fmla="val 2542389"/>
            <a:gd name="adj4" fmla="val 15805899"/>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DA09D3C5-CE90-E040-AD45-143E7D901A3C}">
      <dsp:nvSpPr>
        <dsp:cNvPr id="0" name=""/>
        <dsp:cNvSpPr/>
      </dsp:nvSpPr>
      <dsp:spPr>
        <a:xfrm>
          <a:off x="869948" y="1375667"/>
          <a:ext cx="2880820" cy="2880820"/>
        </a:xfrm>
        <a:prstGeom prst="leftCircularArrow">
          <a:avLst>
            <a:gd name="adj1" fmla="val 6452"/>
            <a:gd name="adj2" fmla="val 429999"/>
            <a:gd name="adj3" fmla="val 10489124"/>
            <a:gd name="adj4" fmla="val 14837806"/>
            <a:gd name="adj5" fmla="val 7527"/>
          </a:avLst>
        </a:prstGeom>
        <a:solidFill>
          <a:schemeClr val="accent4">
            <a:hueOff val="4900445"/>
            <a:satOff val="-20388"/>
            <a:lumOff val="4804"/>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FD9C810F-15A1-724B-AE06-283529C23D81}">
      <dsp:nvSpPr>
        <dsp:cNvPr id="0" name=""/>
        <dsp:cNvSpPr/>
      </dsp:nvSpPr>
      <dsp:spPr>
        <a:xfrm>
          <a:off x="2199667" y="-346499"/>
          <a:ext cx="3106104" cy="3106104"/>
        </a:xfrm>
        <a:prstGeom prst="circularArrow">
          <a:avLst>
            <a:gd name="adj1" fmla="val 5984"/>
            <a:gd name="adj2" fmla="val 394124"/>
            <a:gd name="adj3" fmla="val 13313824"/>
            <a:gd name="adj4" fmla="val 10508221"/>
            <a:gd name="adj5" fmla="val 6981"/>
          </a:avLst>
        </a:prstGeom>
        <a:solidFill>
          <a:schemeClr val="accent4">
            <a:hueOff val="9800891"/>
            <a:satOff val="-40777"/>
            <a:lumOff val="9608"/>
            <a:alphaOff val="0"/>
          </a:schemeClr>
        </a:solidFill>
        <a:ln>
          <a:noFill/>
        </a:ln>
        <a:effectLst/>
      </dsp:spPr>
      <dsp:style>
        <a:lnRef idx="0">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1C54B5-20A6-FE48-A6B7-468A866DBDB2}">
      <dsp:nvSpPr>
        <dsp:cNvPr id="0" name=""/>
        <dsp:cNvSpPr/>
      </dsp:nvSpPr>
      <dsp:spPr>
        <a:xfrm rot="21242139">
          <a:off x="3526957" y="2252640"/>
          <a:ext cx="2617071" cy="2796874"/>
        </a:xfrm>
        <a:prstGeom prst="gear9">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rPr>
            <a:t>SDG</a:t>
          </a:r>
          <a:r>
            <a:rPr lang="en-GB" sz="1800" b="1" kern="1200" baseline="0" dirty="0">
              <a:solidFill>
                <a:schemeClr val="tx1"/>
              </a:solidFill>
            </a:rPr>
            <a:t> 13</a:t>
          </a:r>
        </a:p>
        <a:p>
          <a:pPr marL="0" lvl="0" indent="0" algn="ctr" defTabSz="800100">
            <a:lnSpc>
              <a:spcPct val="90000"/>
            </a:lnSpc>
            <a:spcBef>
              <a:spcPct val="0"/>
            </a:spcBef>
            <a:spcAft>
              <a:spcPct val="35000"/>
            </a:spcAft>
            <a:buNone/>
          </a:pPr>
          <a:r>
            <a:rPr lang="en-GB" sz="1800" b="1" kern="1200" baseline="0" dirty="0">
              <a:solidFill>
                <a:schemeClr val="tx1"/>
              </a:solidFill>
            </a:rPr>
            <a:t>Climate Action</a:t>
          </a:r>
          <a:endParaRPr lang="en-GB" sz="1800" b="1" kern="1200" dirty="0">
            <a:solidFill>
              <a:schemeClr val="tx1"/>
            </a:solidFill>
          </a:endParaRPr>
        </a:p>
      </dsp:txBody>
      <dsp:txXfrm>
        <a:off x="4050523" y="2895984"/>
        <a:ext cx="1564775" cy="1460756"/>
      </dsp:txXfrm>
    </dsp:sp>
    <dsp:sp modelId="{E4E01098-F4C8-1A4A-B947-7FCBEC570252}">
      <dsp:nvSpPr>
        <dsp:cNvPr id="0" name=""/>
        <dsp:cNvSpPr/>
      </dsp:nvSpPr>
      <dsp:spPr>
        <a:xfrm>
          <a:off x="1917962" y="1720936"/>
          <a:ext cx="2296929" cy="2678808"/>
        </a:xfrm>
        <a:prstGeom prst="gear6">
          <a:avLst/>
        </a:prstGeom>
        <a:solidFill>
          <a:schemeClr val="accent4">
            <a:hueOff val="4900445"/>
            <a:satOff val="-20388"/>
            <a:lumOff val="480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kern="1200"/>
            <a:t>Business &amp; Human Rights</a:t>
          </a:r>
          <a:endParaRPr lang="en-GB" sz="1600" b="1" kern="1200" dirty="0"/>
        </a:p>
      </dsp:txBody>
      <dsp:txXfrm>
        <a:off x="2496221" y="2359030"/>
        <a:ext cx="1140411" cy="1402620"/>
      </dsp:txXfrm>
    </dsp:sp>
    <dsp:sp modelId="{4BA8C48B-9F24-CD4B-9758-2FF35D95FBC3}">
      <dsp:nvSpPr>
        <dsp:cNvPr id="0" name=""/>
        <dsp:cNvSpPr/>
      </dsp:nvSpPr>
      <dsp:spPr>
        <a:xfrm rot="20700000">
          <a:off x="2775756" y="291636"/>
          <a:ext cx="2573807" cy="2432272"/>
        </a:xfrm>
        <a:prstGeom prst="gear6">
          <a:avLst/>
        </a:prstGeom>
        <a:solidFill>
          <a:schemeClr val="accent4">
            <a:hueOff val="9800891"/>
            <a:satOff val="-40777"/>
            <a:lumOff val="960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kern="1200"/>
            <a:t>International Investment law</a:t>
          </a:r>
          <a:endParaRPr lang="en-GB" sz="1800" b="1" kern="1200" dirty="0"/>
        </a:p>
      </dsp:txBody>
      <dsp:txXfrm rot="-20700000">
        <a:off x="3348662" y="816710"/>
        <a:ext cx="1427994" cy="1382124"/>
      </dsp:txXfrm>
    </dsp:sp>
    <dsp:sp modelId="{B0FD2652-8A92-5047-A3E3-FF49FB7A2369}">
      <dsp:nvSpPr>
        <dsp:cNvPr id="0" name=""/>
        <dsp:cNvSpPr/>
      </dsp:nvSpPr>
      <dsp:spPr>
        <a:xfrm>
          <a:off x="3474422" y="1167403"/>
          <a:ext cx="3965000" cy="3965000"/>
        </a:xfrm>
        <a:prstGeom prst="circularArrow">
          <a:avLst>
            <a:gd name="adj1" fmla="val 4688"/>
            <a:gd name="adj2" fmla="val 299029"/>
            <a:gd name="adj3" fmla="val 2542389"/>
            <a:gd name="adj4" fmla="val 15805899"/>
            <a:gd name="adj5" fmla="val 5469"/>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DA09D3C5-CE90-E040-AD45-143E7D901A3C}">
      <dsp:nvSpPr>
        <dsp:cNvPr id="0" name=""/>
        <dsp:cNvSpPr/>
      </dsp:nvSpPr>
      <dsp:spPr>
        <a:xfrm>
          <a:off x="2116858" y="1960797"/>
          <a:ext cx="2880820" cy="2880820"/>
        </a:xfrm>
        <a:prstGeom prst="leftCircularArrow">
          <a:avLst>
            <a:gd name="adj1" fmla="val 6452"/>
            <a:gd name="adj2" fmla="val 429999"/>
            <a:gd name="adj3" fmla="val 10489124"/>
            <a:gd name="adj4" fmla="val 14837806"/>
            <a:gd name="adj5" fmla="val 7527"/>
          </a:avLst>
        </a:prstGeom>
        <a:solidFill>
          <a:schemeClr val="accent4">
            <a:hueOff val="4900445"/>
            <a:satOff val="-20388"/>
            <a:lumOff val="4804"/>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FD9C810F-15A1-724B-AE06-283529C23D81}">
      <dsp:nvSpPr>
        <dsp:cNvPr id="0" name=""/>
        <dsp:cNvSpPr/>
      </dsp:nvSpPr>
      <dsp:spPr>
        <a:xfrm>
          <a:off x="3036262" y="147554"/>
          <a:ext cx="3106104" cy="3106104"/>
        </a:xfrm>
        <a:prstGeom prst="circularArrow">
          <a:avLst>
            <a:gd name="adj1" fmla="val 5984"/>
            <a:gd name="adj2" fmla="val 394124"/>
            <a:gd name="adj3" fmla="val 13313824"/>
            <a:gd name="adj4" fmla="val 10508221"/>
            <a:gd name="adj5" fmla="val 6981"/>
          </a:avLst>
        </a:prstGeom>
        <a:solidFill>
          <a:schemeClr val="accent4">
            <a:hueOff val="9800891"/>
            <a:satOff val="-40777"/>
            <a:lumOff val="9608"/>
            <a:alphaOff val="0"/>
          </a:schemeClr>
        </a:solidFill>
        <a:ln>
          <a:noFill/>
        </a:ln>
        <a:effectLst/>
      </dsp:spPr>
      <dsp:style>
        <a:lnRef idx="0">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CE5A5B9-D8F0-504A-85D5-A78490392AE1}" type="datetimeFigureOut">
              <a:rPr lang="en-US" smtClean="0"/>
              <a:t>11/9/23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0B6F5D-DED1-284B-AFDF-34B4BAC278D3}" type="slidenum">
              <a:rPr lang="en-US" smtClean="0"/>
              <a:t>‹#›</a:t>
            </a:fld>
            <a:endParaRPr lang="en-US"/>
          </a:p>
        </p:txBody>
      </p:sp>
    </p:spTree>
    <p:extLst>
      <p:ext uri="{BB962C8B-B14F-4D97-AF65-F5344CB8AC3E}">
        <p14:creationId xmlns:p14="http://schemas.microsoft.com/office/powerpoint/2010/main" val="1274601579"/>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6:02:02.725"/>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6:02:03.366"/>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0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6:02:03.925"/>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0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6:02:04.797"/>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0 1,'0'0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6:02:06.653"/>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1 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0-30T16:02:07.413"/>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0 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1-09T04:54:46.827"/>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4432 0,'-19'0,"3"0,7 0,-4 4,-1-3,-11 3,-1-4,-1 0,-5 5,-7-4,9 4,-15-5,26 0,-13 0,12 0,-25 0,3 0,-34 0,-16 0,-2 0,41 0,1 0,-40 0,1 0,38 0,1 0,-43 0,42 0,2 0,-28 0,3 0,1 0,22 0,-20 0,11 0,-4 0,-23 0,10 0,-12 0,-1 0,40-1,-1 2,-41 15,41-14,1 0,-40 14,1-16,-1 0,0 0,13 0,4 0,25 0,-9 0,22 0,-3 0,8 0,13 0,-13 0,12 0,-1 0,-2 0,7 0,-29 0,3 7,-21-5,20 5,-27-7,37 0,-27 0,26 0,8 0,-19 14,15-11,-5 11,15-14,11 0,-11 0,8 0,-19 0,20 0,-9 0,11 0,-11 5,9 0,-9 5,0 0,8-5,-8 4,0-8,-2 13,-12-12,0 13,8-14,-6 9,16-9,-4 4,8-1,2-3,-3 7,4-3,0 4,0-1,-4 1,4 4,-4-4,4 4,0-4,0-1,0 5,0-3,5 6,0-6,4 3,0-5,0 5,0-3,0 3,0-5,0 5,0-3,0 2,0-3,0 4,0-4,3 8,2-7,4 2,0 1,-1-3,2 13,-1-11,1 8,-1-12,-1 1,5 4,-3-4,3 4,-1 0,-2-7,6 5,-2-6,4 4,-1 3,1-6,-1 10,8-14,-5 10,24 2,-1 1,-1 8,3-14,-26 7,26-7,-15 5,16-1,13 2,-26-5,25 4,-19-2,11-5,-8 0,3-7,-26 4,26-3,-15 13,9-12,-7 8,-13-10,13 5,-6-4,21 4,15 3,4-6,-11 10,3-11,-15 3,32-4,-9 0,-11 8,3-6,-29 11,31-12,-11 4,14 2,-1-5,1 5,0-7,12 0,-9 0,9 7,1-6,-11 6,24-7,-36 0,32 0,-32 0,35 0,-22 0,9 0,-12 7,-21-1,16 2,-29-4,44-4,-21 6,24-4,-27 10,-2-11,12 12,-30-11,41 6,-45-8,22 0,-1 14,4-3,-1 4,-2-8,-14-2,1-3,-1 3,14 1,-10-4,22 19,-9-17,12 9,1-13,-14 5,11-3,2 3,-16-2,24-2,-40 3,16 1,1 3,-21 3,30-3,-17-4,36 4,-29-6,24 13,-40-13,17 5,-14-2,-7-4,19 4,-2 9,-1-11,16 11,-29-9,11-4,-8 4,-6 0,20-4,-9 9,3-9,17 12,-24-6,52 3,-45-5,19 0,-12-4,-11 9,37-1,-20-2,22 1,-12-8,12 16,-29-12,24 13,-27-10,6-1,11 2,-24-3,11 0,-14-3,1 7,-1-2,14 6,3-7,25 1,-22-2,32-3,-32 9,22-9,-12 5,-14 3,24 1,-21 1,24 3,-1-14,4 14,0-13,-4 20,-25-18,22 10,-19-7,-3-2,1 0,18 5,19-2,-12 1,-11 0,11 7,12 2,-19-9,19 7,-25-14,12 5,4-7,0 0,9 0,-35 4,32-2,-32 3,35-5,4 0,2 0,-41 0,-1 0,39 0,-12 0,9 0,-9 0,12 0,1 0,0 0,-1 0,-39-1,0 2,43 15,-31-14,3 0,-6 6,2 0,5-6,0-4,-1-2,0-1,0 4,-1 0,-4-4,0 1,4 4,2 0,-1-4,-1-1,-4-1,0 0,-2 1,0-2,0-7,-2 2,36 7,-2-20,-41 19,-1 1,32-4,-30 0,0 1,27 6,9-22,-9 19,0-18,9 13,-9 1,12 1,-39 4,0-1,43-13,-42 11,-1 1,39-19,-39 24,1 0,41-15,-41 10,-1 2,39-7,-39-2,1 0,41 1,-35 2,0 0,-5 0,-1 3,1 5,0 1,5-6,-1-4,37-7,-42 12,-2-1,28-16,9 21,-35-10,45 2,-55 2,18-5,2-2,-4 4,-2 0,1 1,7-4,24 4,-11 1,1-13,-28 20,-1 0,19-19,-19 20,1 0,28-14,0 13,-17-11,-3 12,-22-14,2 12,6-7,-22 10,47-8,-24 6,42-14,-22 14,9-13,1 13,-23-5,32 7,-19-8,12-8,-2 4,-34-2,-4 14,-25-4,-4 3,-5-3</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3-11-09T04:54:51.915"/>
    </inkml:context>
    <inkml:brush xml:id="br0">
      <inkml:brushProperty name="width" value="0.1" units="cm"/>
      <inkml:brushProperty name="height" value="0.2" units="cm"/>
      <inkml:brushProperty name="color" value="#00B44B"/>
      <inkml:brushProperty name="tip" value="rectangle"/>
      <inkml:brushProperty name="rasterOp" value="maskPen"/>
    </inkml:brush>
  </inkml:definitions>
  <inkml:trace contextRef="#ctx0" brushRef="#br0">1 261,'34'0,"13"0,-21 0,30 0,-37 0,39 0,-36 0,36 0,-29 0,44 0,-8 0,-14 0,3 0,41 0,-30 0,0 0,33 0,-33 0,0 0,-10 0,-2 0,41 0,-5 0,-27 0,-12 0,-4 0,-12 0,-8 0,32 0,-12 0,42 0,-22 0,22 0,-22 0,-4 0,11 0,-21 0,11 0,-17 0,1 0,2 0,-6 0,15 0,-16-7,46-4,-32 2,42 0,-58 9,45 0,-19-8,13 6,9-22,-22 19,9-11,-36 16,30 0,-27 0,21 0,-17 0,1 0,-11 0,24 0,-11 0,27 0,-30 0,24 0,-27 0,19 0,-12 0,9 0,-9 0,12 0,-12 0,9 0,-22 0,22 0,-9 0,38 0,7 0,-42 0,1 0,6 0,-2 0,36 0,-35 0,0 0,35 0,-41 0,-1 0,39 0,-39 0,1 0,41 0,-28 0,-1 0,33 0,-39 0,-1 0,34 0,-13 0,-29 0,1 0,31 0,-31 0,2 0,38 0,1 0,-13 0,-29 0,1 0,31 0,-31 0,2 0,0 0,-2 0,44 0,-36 0,-1 0,37 0,-36 0,-1 0,37 0,-43 0,1 0,-1 0,0 0,2 0,-1 0,1 0,0 0,5 0,-1 0,37 0,-37-4,1-1,-5 5,0-2,0-7,-1 1,-1 6,1 2,6-4,-1 0,40 4,-39 0,0 0,32 0,-39 0,1 0,41 0,-41 0,-1 0,39-8,-38 7,-1 0,30-8,-31 9,-1 0,16 0,9 0,-12 0,-1 0,14 0,-11 0,11-14,-27 11,11-11,-11 14,27 0,-10 0,-4 0,10 0,-6 0,26 0,-14 0,-2-7,-14 5,-12-5,22 7,-6-8,0 6,6-13,-35 13,22-5,-10 7,14 0,12 0,-22 0,20 0,-24-14,14 11,-21-11,16 14,-3 0,-9 0,24 0,-40 0,10 0,4 0,-21 0,21 0,-24 0,11 0,22 0,-13 0,19 0,0 0,-19 0,20 0,-27 0,14 0,-11 0,24 0,-24 0,11 0,-1 0,17 0,2 0,11 0,-26 0,9 0,3 0,-9 0,32 0,-45 0,33 0,-24 0,14 0,-14 0,-2 0,-1 0,-16 0,27 7,-27-6,17 6,-14-7,-7 0,6 0,-5 0,6 0,14 7,-11-5,11 5,-1-7,-9 0,9 0,-19 0,5 5,7-4,-2 4,22-5,-22 0,9 0,1 0,-11 0,11 10,-14-8,-6 8,17-10,-21 0,14 0,-23 0,3 0,3 0,-4 0,28 7,-19-5,15 5,4 0,-21-5,47 13,-37-13,52 22,-19-20,-7 12,11-9,-14 3,-4-1,8-1,-14-1,-20-5,30 5,11 14,2-9,9 10,-32-10,1 3,-11-1,0 1,-5-10,-20-1,9-3,0 8,-9-8,20 14,-16-9,30 12,-27-9,26 9,-21-6,10 4,-10-10,-4 3,1 2,-4-5,8 8,-6-9,-5 3,11 2,-8 3,4-2,-7-2,-4-5,-1-1,1 2,0 8,0-3,-1 2,18 14,-9-13,10 13,-19-18,-4 1,0 4,-3 0,3 1,-4-1,0-5,0 5,0-3,0 2,0-3,0 4,0-3,0 2,0-3,0 11,0-9,0 9,0-7,0-4,0 4,-8 0,-2 0,-4 1,-2 2,6-6,-7 7,-4-1,-23 18,17-14,-22 11,27-16,-12-3,7 3,-17-2,14 2,-17 0,14-4,-14 8,10-16,-48 29,42-23,-6 5,-1 0,-3 0,-35 12,9-7,-13 7,1-16,-1 6,40-6,0 0,-43 3,3 12,4-24,22 6,-23 1,23 1,-9 1,-1-3,-3-7,-12 16,25-12,-20 21,20-23,-25 14,-1-6,40-5,0 0,-2-1,0 0,-6 5,-1 0,-6-7,1 0,10 8,1-2,-4-7,0-2,6 1,1 0,-43 0,43 0,0 0,-27 0,4 0,-1 0,-3 0,13 0,-19 0,19 0,-13 0,4 0,-1 0,10 0,4 0,15 0,20 0,-17 0,25 0,-25 0,32 0,-19 0,20 0,-13 0,10 0,0 0,2 0,3 0,4 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D77091-670D-48DC-A2D3-BB431A67CF10}" type="datetimeFigureOut">
              <a:rPr lang="cs-CZ" smtClean="0"/>
              <a:t>09.11.2023</a:t>
            </a:fld>
            <a:endParaRPr lang="cs-CZ"/>
          </a:p>
        </p:txBody>
      </p:sp>
      <p:sp>
        <p:nvSpPr>
          <p:cNvPr id="4" name="Zástupný symbol pro obrázek snímk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9FC763-8322-41DD-A0FC-70B6614E8B32}" type="slidenum">
              <a:rPr lang="cs-CZ" smtClean="0"/>
              <a:t>‹#›</a:t>
            </a:fld>
            <a:endParaRPr lang="cs-CZ"/>
          </a:p>
        </p:txBody>
      </p:sp>
    </p:spTree>
    <p:extLst>
      <p:ext uri="{BB962C8B-B14F-4D97-AF65-F5344CB8AC3E}">
        <p14:creationId xmlns:p14="http://schemas.microsoft.com/office/powerpoint/2010/main" val="33588780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409700" y="434975"/>
            <a:ext cx="4365625" cy="3086100"/>
          </a:xfrm>
        </p:spPr>
      </p:sp>
      <p:sp>
        <p:nvSpPr>
          <p:cNvPr id="3" name="Zástupný symbol pro poznámky 2"/>
          <p:cNvSpPr>
            <a:spLocks noGrp="1"/>
          </p:cNvSpPr>
          <p:nvPr>
            <p:ph type="body" idx="1"/>
          </p:nvPr>
        </p:nvSpPr>
        <p:spPr>
          <a:xfrm>
            <a:off x="685801" y="3852938"/>
            <a:ext cx="5486400" cy="4148063"/>
          </a:xfrm>
        </p:spPr>
        <p:txBody>
          <a:bodyPr/>
          <a:lstStyle/>
          <a:p>
            <a:endParaRPr lang="cs-CZ" dirty="0"/>
          </a:p>
        </p:txBody>
      </p:sp>
      <p:sp>
        <p:nvSpPr>
          <p:cNvPr id="4" name="Zástupný symbol pro číslo snímku 3"/>
          <p:cNvSpPr>
            <a:spLocks noGrp="1"/>
          </p:cNvSpPr>
          <p:nvPr>
            <p:ph type="sldNum" sz="quarter" idx="10"/>
          </p:nvPr>
        </p:nvSpPr>
        <p:spPr/>
        <p:txBody>
          <a:bodyPr/>
          <a:lstStyle/>
          <a:p>
            <a:fld id="{579FC763-8322-41DD-A0FC-70B6614E8B32}" type="slidenum">
              <a:rPr lang="cs-CZ" smtClean="0"/>
              <a:t>2</a:t>
            </a:fld>
            <a:endParaRPr lang="cs-CZ"/>
          </a:p>
        </p:txBody>
      </p:sp>
    </p:spTree>
    <p:extLst>
      <p:ext uri="{BB962C8B-B14F-4D97-AF65-F5344CB8AC3E}">
        <p14:creationId xmlns:p14="http://schemas.microsoft.com/office/powerpoint/2010/main" val="489125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409700" y="434975"/>
            <a:ext cx="4365625" cy="3086100"/>
          </a:xfrm>
        </p:spPr>
      </p:sp>
      <p:sp>
        <p:nvSpPr>
          <p:cNvPr id="3" name="Zástupný symbol pro poznámky 2"/>
          <p:cNvSpPr>
            <a:spLocks noGrp="1"/>
          </p:cNvSpPr>
          <p:nvPr>
            <p:ph type="body" idx="1"/>
          </p:nvPr>
        </p:nvSpPr>
        <p:spPr>
          <a:xfrm>
            <a:off x="685801" y="3852938"/>
            <a:ext cx="5486400" cy="4148063"/>
          </a:xfrm>
        </p:spPr>
        <p:txBody>
          <a:bodyPr/>
          <a:lstStyle/>
          <a:p>
            <a:endParaRPr lang="cs-CZ" dirty="0"/>
          </a:p>
        </p:txBody>
      </p:sp>
      <p:sp>
        <p:nvSpPr>
          <p:cNvPr id="4" name="Zástupný symbol pro číslo snímku 3"/>
          <p:cNvSpPr>
            <a:spLocks noGrp="1"/>
          </p:cNvSpPr>
          <p:nvPr>
            <p:ph type="sldNum" sz="quarter" idx="10"/>
          </p:nvPr>
        </p:nvSpPr>
        <p:spPr/>
        <p:txBody>
          <a:bodyPr/>
          <a:lstStyle/>
          <a:p>
            <a:fld id="{579FC763-8322-41DD-A0FC-70B6614E8B32}" type="slidenum">
              <a:rPr lang="cs-CZ" smtClean="0"/>
              <a:t>3</a:t>
            </a:fld>
            <a:endParaRPr lang="cs-CZ"/>
          </a:p>
        </p:txBody>
      </p:sp>
    </p:spTree>
    <p:extLst>
      <p:ext uri="{BB962C8B-B14F-4D97-AF65-F5344CB8AC3E}">
        <p14:creationId xmlns:p14="http://schemas.microsoft.com/office/powerpoint/2010/main" val="695719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409700" y="434975"/>
            <a:ext cx="4365625" cy="3086100"/>
          </a:xfrm>
        </p:spPr>
      </p:sp>
      <p:sp>
        <p:nvSpPr>
          <p:cNvPr id="3" name="Zástupný symbol pro poznámky 2"/>
          <p:cNvSpPr>
            <a:spLocks noGrp="1"/>
          </p:cNvSpPr>
          <p:nvPr>
            <p:ph type="body" idx="1"/>
          </p:nvPr>
        </p:nvSpPr>
        <p:spPr>
          <a:xfrm>
            <a:off x="685801" y="3852938"/>
            <a:ext cx="5486400" cy="4148063"/>
          </a:xfrm>
        </p:spPr>
        <p:txBody>
          <a:bodyPr/>
          <a:lstStyle/>
          <a:p>
            <a:endParaRPr lang="cs-CZ" dirty="0"/>
          </a:p>
        </p:txBody>
      </p:sp>
      <p:sp>
        <p:nvSpPr>
          <p:cNvPr id="4" name="Zástupný symbol pro číslo snímku 3"/>
          <p:cNvSpPr>
            <a:spLocks noGrp="1"/>
          </p:cNvSpPr>
          <p:nvPr>
            <p:ph type="sldNum" sz="quarter" idx="10"/>
          </p:nvPr>
        </p:nvSpPr>
        <p:spPr/>
        <p:txBody>
          <a:bodyPr/>
          <a:lstStyle/>
          <a:p>
            <a:fld id="{579FC763-8322-41DD-A0FC-70B6614E8B32}" type="slidenum">
              <a:rPr lang="cs-CZ" smtClean="0"/>
              <a:t>4</a:t>
            </a:fld>
            <a:endParaRPr lang="cs-CZ"/>
          </a:p>
        </p:txBody>
      </p:sp>
    </p:spTree>
    <p:extLst>
      <p:ext uri="{BB962C8B-B14F-4D97-AF65-F5344CB8AC3E}">
        <p14:creationId xmlns:p14="http://schemas.microsoft.com/office/powerpoint/2010/main" val="2201106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409700" y="434975"/>
            <a:ext cx="4365625" cy="3086100"/>
          </a:xfrm>
        </p:spPr>
      </p:sp>
      <p:sp>
        <p:nvSpPr>
          <p:cNvPr id="3" name="Zástupný symbol pro poznámky 2"/>
          <p:cNvSpPr>
            <a:spLocks noGrp="1"/>
          </p:cNvSpPr>
          <p:nvPr>
            <p:ph type="body" idx="1"/>
          </p:nvPr>
        </p:nvSpPr>
        <p:spPr>
          <a:xfrm>
            <a:off x="685801" y="3852938"/>
            <a:ext cx="5486400" cy="4148063"/>
          </a:xfrm>
        </p:spPr>
        <p:txBody>
          <a:bodyPr/>
          <a:lstStyle/>
          <a:p>
            <a:endParaRPr lang="cs-CZ" dirty="0"/>
          </a:p>
        </p:txBody>
      </p:sp>
      <p:sp>
        <p:nvSpPr>
          <p:cNvPr id="4" name="Zástupný symbol pro číslo snímku 3"/>
          <p:cNvSpPr>
            <a:spLocks noGrp="1"/>
          </p:cNvSpPr>
          <p:nvPr>
            <p:ph type="sldNum" sz="quarter" idx="10"/>
          </p:nvPr>
        </p:nvSpPr>
        <p:spPr/>
        <p:txBody>
          <a:bodyPr/>
          <a:lstStyle/>
          <a:p>
            <a:fld id="{579FC763-8322-41DD-A0FC-70B6614E8B32}" type="slidenum">
              <a:rPr lang="cs-CZ" smtClean="0"/>
              <a:t>6</a:t>
            </a:fld>
            <a:endParaRPr lang="cs-CZ"/>
          </a:p>
        </p:txBody>
      </p:sp>
    </p:spTree>
    <p:extLst>
      <p:ext uri="{BB962C8B-B14F-4D97-AF65-F5344CB8AC3E}">
        <p14:creationId xmlns:p14="http://schemas.microsoft.com/office/powerpoint/2010/main" val="631977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1409700" y="434975"/>
            <a:ext cx="4365625" cy="3086100"/>
          </a:xfrm>
        </p:spPr>
      </p:sp>
      <p:sp>
        <p:nvSpPr>
          <p:cNvPr id="3" name="Zástupný symbol pro poznámky 2"/>
          <p:cNvSpPr>
            <a:spLocks noGrp="1"/>
          </p:cNvSpPr>
          <p:nvPr>
            <p:ph type="body" idx="1"/>
          </p:nvPr>
        </p:nvSpPr>
        <p:spPr>
          <a:xfrm>
            <a:off x="685801" y="3852938"/>
            <a:ext cx="5486400" cy="4148063"/>
          </a:xfrm>
        </p:spPr>
        <p:txBody>
          <a:bodyPr/>
          <a:lstStyle/>
          <a:p>
            <a:endParaRPr lang="cs-CZ" dirty="0"/>
          </a:p>
        </p:txBody>
      </p:sp>
      <p:sp>
        <p:nvSpPr>
          <p:cNvPr id="4" name="Zástupný symbol pro číslo snímku 3"/>
          <p:cNvSpPr>
            <a:spLocks noGrp="1"/>
          </p:cNvSpPr>
          <p:nvPr>
            <p:ph type="sldNum" sz="quarter" idx="10"/>
          </p:nvPr>
        </p:nvSpPr>
        <p:spPr/>
        <p:txBody>
          <a:bodyPr/>
          <a:lstStyle/>
          <a:p>
            <a:fld id="{579FC763-8322-41DD-A0FC-70B6614E8B32}" type="slidenum">
              <a:rPr lang="cs-CZ" smtClean="0"/>
              <a:t>7</a:t>
            </a:fld>
            <a:endParaRPr lang="cs-CZ"/>
          </a:p>
        </p:txBody>
      </p:sp>
    </p:spTree>
    <p:extLst>
      <p:ext uri="{BB962C8B-B14F-4D97-AF65-F5344CB8AC3E}">
        <p14:creationId xmlns:p14="http://schemas.microsoft.com/office/powerpoint/2010/main" val="397904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cxnSp>
        <p:nvCxnSpPr>
          <p:cNvPr id="8" name="Přímá spojnice 7" hidden="1">
            <a:extLst>
              <a:ext uri="{FF2B5EF4-FFF2-40B4-BE49-F238E27FC236}">
                <a16:creationId xmlns:a16="http://schemas.microsoft.com/office/drawing/2014/main" id="{11674934-7B6A-48C4-A9CC-D1457F8A596E}"/>
              </a:ext>
            </a:extLst>
          </p:cNvPr>
          <p:cNvCxnSpPr/>
          <p:nvPr userDrawn="1"/>
        </p:nvCxnSpPr>
        <p:spPr>
          <a:xfrm>
            <a:off x="360000" y="360000"/>
            <a:ext cx="0" cy="6660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 name="Přímá spojnice 9" hidden="1">
            <a:extLst>
              <a:ext uri="{FF2B5EF4-FFF2-40B4-BE49-F238E27FC236}">
                <a16:creationId xmlns:a16="http://schemas.microsoft.com/office/drawing/2014/main" id="{638EDE4F-F542-496E-9B2D-92928AB034BC}"/>
              </a:ext>
            </a:extLst>
          </p:cNvPr>
          <p:cNvCxnSpPr/>
          <p:nvPr userDrawn="1"/>
        </p:nvCxnSpPr>
        <p:spPr>
          <a:xfrm>
            <a:off x="10332000" y="360000"/>
            <a:ext cx="0" cy="6660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Přímá spojnice 11" hidden="1">
            <a:extLst>
              <a:ext uri="{FF2B5EF4-FFF2-40B4-BE49-F238E27FC236}">
                <a16:creationId xmlns:a16="http://schemas.microsoft.com/office/drawing/2014/main" id="{5851B2BD-80FC-470E-A33F-22FD468267EA}"/>
              </a:ext>
            </a:extLst>
          </p:cNvPr>
          <p:cNvCxnSpPr/>
          <p:nvPr userDrawn="1"/>
        </p:nvCxnSpPr>
        <p:spPr>
          <a:xfrm>
            <a:off x="0" y="7200000"/>
            <a:ext cx="1069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 name="Přímá spojnice 12" hidden="1">
            <a:extLst>
              <a:ext uri="{FF2B5EF4-FFF2-40B4-BE49-F238E27FC236}">
                <a16:creationId xmlns:a16="http://schemas.microsoft.com/office/drawing/2014/main" id="{176F90C3-CDB1-43EB-9BA6-EA5C2728402D}"/>
              </a:ext>
            </a:extLst>
          </p:cNvPr>
          <p:cNvCxnSpPr/>
          <p:nvPr userDrawn="1"/>
        </p:nvCxnSpPr>
        <p:spPr>
          <a:xfrm>
            <a:off x="360000" y="7020000"/>
            <a:ext cx="997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Přímá spojnice 13" hidden="1">
            <a:extLst>
              <a:ext uri="{FF2B5EF4-FFF2-40B4-BE49-F238E27FC236}">
                <a16:creationId xmlns:a16="http://schemas.microsoft.com/office/drawing/2014/main" id="{A393D741-98D8-4FE9-852A-FEA4BBCB93DA}"/>
              </a:ext>
            </a:extLst>
          </p:cNvPr>
          <p:cNvCxnSpPr/>
          <p:nvPr userDrawn="1"/>
        </p:nvCxnSpPr>
        <p:spPr>
          <a:xfrm>
            <a:off x="0" y="1202400"/>
            <a:ext cx="1069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Přímá spojnice 14" hidden="1">
            <a:extLst>
              <a:ext uri="{FF2B5EF4-FFF2-40B4-BE49-F238E27FC236}">
                <a16:creationId xmlns:a16="http://schemas.microsoft.com/office/drawing/2014/main" id="{60BB7CD9-6FA6-4B77-B160-E9458B6FFC33}"/>
              </a:ext>
            </a:extLst>
          </p:cNvPr>
          <p:cNvCxnSpPr/>
          <p:nvPr userDrawn="1"/>
        </p:nvCxnSpPr>
        <p:spPr>
          <a:xfrm>
            <a:off x="0" y="2062800"/>
            <a:ext cx="1069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Místo">
            <a:extLst>
              <a:ext uri="{FF2B5EF4-FFF2-40B4-BE49-F238E27FC236}">
                <a16:creationId xmlns:a16="http://schemas.microsoft.com/office/drawing/2014/main" id="{AC7E56A4-DB2D-46B7-8C04-A0B6F73538CA}"/>
              </a:ext>
            </a:extLst>
          </p:cNvPr>
          <p:cNvSpPr>
            <a:spLocks noGrp="1"/>
          </p:cNvSpPr>
          <p:nvPr>
            <p:ph type="body" sz="quarter" idx="11" hasCustomPrompt="1"/>
          </p:nvPr>
        </p:nvSpPr>
        <p:spPr>
          <a:xfrm>
            <a:off x="359812" y="972000"/>
            <a:ext cx="6768000" cy="288000"/>
          </a:xfrm>
        </p:spPr>
        <p:txBody>
          <a:bodyPr anchor="t" anchorCtr="0">
            <a:normAutofit/>
          </a:bodyPr>
          <a:lstStyle>
            <a:lvl1pPr>
              <a:buFontTx/>
              <a:buNone/>
              <a:defRPr sz="1800"/>
            </a:lvl1pPr>
            <a:lvl2pPr marL="0" indent="0">
              <a:buFontTx/>
              <a:buNone/>
              <a:defRPr/>
            </a:lvl2pPr>
            <a:lvl3pPr marL="216000" indent="0">
              <a:buFontTx/>
              <a:buNone/>
              <a:defRPr/>
            </a:lvl3pPr>
            <a:lvl4pPr marL="432000" indent="0">
              <a:buFontTx/>
              <a:buNone/>
              <a:defRPr/>
            </a:lvl4pPr>
            <a:lvl5pPr marL="648000" indent="0">
              <a:buFontTx/>
              <a:buNone/>
              <a:defRPr/>
            </a:lvl5pPr>
          </a:lstStyle>
          <a:p>
            <a:pPr lvl="0"/>
            <a:r>
              <a:rPr lang="en-US" dirty="0"/>
              <a:t>M</a:t>
            </a:r>
            <a:r>
              <a:rPr lang="cs-CZ" dirty="0"/>
              <a:t>í</a:t>
            </a:r>
            <a:r>
              <a:rPr lang="en-US" dirty="0" err="1"/>
              <a:t>sto</a:t>
            </a:r>
            <a:endParaRPr lang="cs-CZ" dirty="0"/>
          </a:p>
        </p:txBody>
      </p:sp>
      <p:sp>
        <p:nvSpPr>
          <p:cNvPr id="7" name="Datum">
            <a:extLst>
              <a:ext uri="{FF2B5EF4-FFF2-40B4-BE49-F238E27FC236}">
                <a16:creationId xmlns:a16="http://schemas.microsoft.com/office/drawing/2014/main" id="{91F9C519-C4FE-4612-B2DA-150F7C0780E1}"/>
              </a:ext>
            </a:extLst>
          </p:cNvPr>
          <p:cNvSpPr>
            <a:spLocks noGrp="1"/>
          </p:cNvSpPr>
          <p:nvPr>
            <p:ph type="body" sz="quarter" idx="10" hasCustomPrompt="1"/>
          </p:nvPr>
        </p:nvSpPr>
        <p:spPr>
          <a:xfrm>
            <a:off x="359998" y="612000"/>
            <a:ext cx="6768000" cy="288000"/>
          </a:xfrm>
        </p:spPr>
        <p:txBody>
          <a:bodyPr>
            <a:normAutofit/>
          </a:bodyPr>
          <a:lstStyle>
            <a:lvl1pPr>
              <a:buFontTx/>
              <a:buNone/>
              <a:defRPr sz="1800"/>
            </a:lvl1pPr>
            <a:lvl2pPr marL="0" indent="0">
              <a:buFontTx/>
              <a:buNone/>
              <a:defRPr/>
            </a:lvl2pPr>
            <a:lvl3pPr marL="216000" indent="0">
              <a:buFontTx/>
              <a:buNone/>
              <a:defRPr/>
            </a:lvl3pPr>
            <a:lvl4pPr marL="432000" indent="0">
              <a:buFontTx/>
              <a:buNone/>
              <a:defRPr/>
            </a:lvl4pPr>
            <a:lvl5pPr marL="648000" indent="0">
              <a:buFontTx/>
              <a:buNone/>
              <a:defRPr/>
            </a:lvl5pPr>
          </a:lstStyle>
          <a:p>
            <a:pPr lvl="0"/>
            <a:r>
              <a:rPr lang="en-US" dirty="0"/>
              <a:t>Datum</a:t>
            </a:r>
            <a:endParaRPr lang="cs-CZ" dirty="0"/>
          </a:p>
        </p:txBody>
      </p:sp>
      <p:sp>
        <p:nvSpPr>
          <p:cNvPr id="3" name="Subtitle 2"/>
          <p:cNvSpPr>
            <a:spLocks noGrp="1"/>
          </p:cNvSpPr>
          <p:nvPr>
            <p:ph type="subTitle" idx="1" hasCustomPrompt="1"/>
          </p:nvPr>
        </p:nvSpPr>
        <p:spPr>
          <a:xfrm>
            <a:off x="360000" y="1980000"/>
            <a:ext cx="9971999" cy="1440000"/>
          </a:xfrm>
        </p:spPr>
        <p:txBody>
          <a:bodyPr anchor="t" anchorCtr="0">
            <a:noAutofit/>
          </a:bodyPr>
          <a:lstStyle>
            <a:lvl1pPr marL="0" indent="0" algn="l">
              <a:buNone/>
              <a:defRPr sz="3000">
                <a:latin typeface="+mj-lt"/>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dirty="0" err="1"/>
              <a:t>Akce</a:t>
            </a:r>
            <a:endParaRPr lang="en-US" dirty="0"/>
          </a:p>
        </p:txBody>
      </p:sp>
      <p:sp>
        <p:nvSpPr>
          <p:cNvPr id="2" name="Title 1"/>
          <p:cNvSpPr>
            <a:spLocks noGrp="1"/>
          </p:cNvSpPr>
          <p:nvPr>
            <p:ph type="ctrTitle" hasCustomPrompt="1"/>
          </p:nvPr>
        </p:nvSpPr>
        <p:spPr>
          <a:xfrm>
            <a:off x="359999" y="3600000"/>
            <a:ext cx="9972000" cy="3528000"/>
          </a:xfrm>
        </p:spPr>
        <p:txBody>
          <a:bodyPr anchor="b" anchorCtr="0"/>
          <a:lstStyle>
            <a:lvl1pPr algn="l">
              <a:defRPr sz="4200"/>
            </a:lvl1pPr>
          </a:lstStyle>
          <a:p>
            <a:r>
              <a:rPr lang="cs-CZ" dirty="0"/>
              <a:t>Název prezentace</a:t>
            </a:r>
            <a:endParaRPr lang="en-US" dirty="0"/>
          </a:p>
        </p:txBody>
      </p:sp>
    </p:spTree>
    <p:extLst>
      <p:ext uri="{BB962C8B-B14F-4D97-AF65-F5344CB8AC3E}">
        <p14:creationId xmlns:p14="http://schemas.microsoft.com/office/powerpoint/2010/main" val="217496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Záhlaví, text, obrázek napravo">
    <p:spTree>
      <p:nvGrpSpPr>
        <p:cNvPr id="1" name=""/>
        <p:cNvGrpSpPr/>
        <p:nvPr/>
      </p:nvGrpSpPr>
      <p:grpSpPr>
        <a:xfrm>
          <a:off x="0" y="0"/>
          <a:ext cx="0" cy="0"/>
          <a:chOff x="0" y="0"/>
          <a:chExt cx="0" cy="0"/>
        </a:xfrm>
      </p:grpSpPr>
      <p:sp>
        <p:nvSpPr>
          <p:cNvPr id="6" name="Zástupný symbol pro text 5">
            <a:extLst>
              <a:ext uri="{FF2B5EF4-FFF2-40B4-BE49-F238E27FC236}">
                <a16:creationId xmlns:a16="http://schemas.microsoft.com/office/drawing/2014/main" id="{EFF8764C-1DF0-47A1-8393-256BE9602044}"/>
              </a:ext>
            </a:extLst>
          </p:cNvPr>
          <p:cNvSpPr>
            <a:spLocks noGrp="1"/>
          </p:cNvSpPr>
          <p:nvPr>
            <p:ph type="body" sz="quarter" idx="14"/>
          </p:nvPr>
        </p:nvSpPr>
        <p:spPr>
          <a:xfrm>
            <a:off x="358774" y="2592000"/>
            <a:ext cx="4896000" cy="4428000"/>
          </a:xfrm>
        </p:spPr>
        <p:txBody>
          <a:bodyPr anchor="t" anchorCtr="0">
            <a:normAutofit/>
          </a:bodyPr>
          <a:lstStyle>
            <a:lvl1pPr marL="216000" indent="-216000">
              <a:buFont typeface="Arial" panose="020B0604020202020204" pitchFamily="34" charset="0"/>
              <a:buChar char="•"/>
              <a:defRPr sz="2000"/>
            </a:lvl1pPr>
            <a:lvl2pPr marL="432000">
              <a:defRPr sz="2000"/>
            </a:lvl2pPr>
            <a:lvl3pPr marL="648000">
              <a:defRPr sz="2000"/>
            </a:lvl3pPr>
            <a:lvl4pPr marL="864000">
              <a:defRPr sz="2000"/>
            </a:lvl4pPr>
            <a:lvl5pPr marL="1080000">
              <a:defRPr sz="20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0" name="Zástupný symbol obrázku 8">
            <a:extLst>
              <a:ext uri="{FF2B5EF4-FFF2-40B4-BE49-F238E27FC236}">
                <a16:creationId xmlns:a16="http://schemas.microsoft.com/office/drawing/2014/main" id="{9B4C6DE9-C341-497D-B0BB-C5AC1EC9EC6D}"/>
              </a:ext>
            </a:extLst>
          </p:cNvPr>
          <p:cNvSpPr>
            <a:spLocks noGrp="1"/>
          </p:cNvSpPr>
          <p:nvPr>
            <p:ph type="pic" sz="quarter" idx="16"/>
          </p:nvPr>
        </p:nvSpPr>
        <p:spPr>
          <a:xfrm>
            <a:off x="5434775" y="2062800"/>
            <a:ext cx="4896000" cy="4957125"/>
          </a:xfrm>
        </p:spPr>
        <p:txBody>
          <a:bodyPr anchor="t" anchorCtr="0"/>
          <a:lstStyle/>
          <a:p>
            <a:r>
              <a:rPr lang="cs-CZ"/>
              <a:t>Kliknutím na ikonu přidáte obrázek.</a:t>
            </a:r>
            <a:endParaRPr lang="cs-CZ" dirty="0"/>
          </a:p>
        </p:txBody>
      </p:sp>
      <p:sp>
        <p:nvSpPr>
          <p:cNvPr id="7" name="Zástupný symbol pro zápatí 6">
            <a:extLst>
              <a:ext uri="{FF2B5EF4-FFF2-40B4-BE49-F238E27FC236}">
                <a16:creationId xmlns:a16="http://schemas.microsoft.com/office/drawing/2014/main" id="{DAE511A0-E870-4F87-8577-16CC65C32A49}"/>
              </a:ext>
            </a:extLst>
          </p:cNvPr>
          <p:cNvSpPr>
            <a:spLocks noGrp="1"/>
          </p:cNvSpPr>
          <p:nvPr>
            <p:ph type="ftr" sz="quarter" idx="13"/>
          </p:nvPr>
        </p:nvSpPr>
        <p:spPr/>
        <p:txBody>
          <a:bodyPr/>
          <a:lstStyle/>
          <a:p>
            <a:endParaRPr lang="cs-CZ" dirty="0"/>
          </a:p>
        </p:txBody>
      </p:sp>
      <p:sp>
        <p:nvSpPr>
          <p:cNvPr id="2" name="Title 1"/>
          <p:cNvSpPr>
            <a:spLocks noGrp="1"/>
          </p:cNvSpPr>
          <p:nvPr>
            <p:ph type="title" hasCustomPrompt="1"/>
          </p:nvPr>
        </p:nvSpPr>
        <p:spPr>
          <a:xfrm>
            <a:off x="359812" y="1980000"/>
            <a:ext cx="4896000" cy="540000"/>
          </a:xfrm>
        </p:spPr>
        <p:txBody>
          <a:bodyPr anchor="t" anchorCtr="0"/>
          <a:lstStyle>
            <a:lvl1pPr>
              <a:defRPr sz="2400"/>
            </a:lvl1pPr>
          </a:lstStyle>
          <a:p>
            <a:r>
              <a:rPr lang="cs-CZ" dirty="0"/>
              <a:t>Nadpis</a:t>
            </a:r>
            <a:endParaRPr lang="en-US" dirty="0"/>
          </a:p>
        </p:txBody>
      </p:sp>
    </p:spTree>
    <p:extLst>
      <p:ext uri="{BB962C8B-B14F-4D97-AF65-F5344CB8AC3E}">
        <p14:creationId xmlns:p14="http://schemas.microsoft.com/office/powerpoint/2010/main" val="151867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Záhlaví a jeden obsah">
    <p:spTree>
      <p:nvGrpSpPr>
        <p:cNvPr id="1" name=""/>
        <p:cNvGrpSpPr/>
        <p:nvPr/>
      </p:nvGrpSpPr>
      <p:grpSpPr>
        <a:xfrm>
          <a:off x="0" y="0"/>
          <a:ext cx="0" cy="0"/>
          <a:chOff x="0" y="0"/>
          <a:chExt cx="0" cy="0"/>
        </a:xfrm>
      </p:grpSpPr>
      <p:sp>
        <p:nvSpPr>
          <p:cNvPr id="5" name="Zástupný symbol pro zápatí 4">
            <a:extLst>
              <a:ext uri="{FF2B5EF4-FFF2-40B4-BE49-F238E27FC236}">
                <a16:creationId xmlns:a16="http://schemas.microsoft.com/office/drawing/2014/main" id="{103C5157-1DAC-4F78-ACBC-F653D8D4E6CD}"/>
              </a:ext>
            </a:extLst>
          </p:cNvPr>
          <p:cNvSpPr>
            <a:spLocks noGrp="1"/>
          </p:cNvSpPr>
          <p:nvPr>
            <p:ph type="ftr" sz="quarter" idx="11"/>
          </p:nvPr>
        </p:nvSpPr>
        <p:spPr/>
        <p:txBody>
          <a:bodyPr/>
          <a:lstStyle/>
          <a:p>
            <a:endParaRPr lang="cs-CZ" dirty="0"/>
          </a:p>
        </p:txBody>
      </p:sp>
      <p:sp>
        <p:nvSpPr>
          <p:cNvPr id="3" name="Content Placeholder 2"/>
          <p:cNvSpPr>
            <a:spLocks noGrp="1"/>
          </p:cNvSpPr>
          <p:nvPr>
            <p:ph idx="1"/>
          </p:nvPr>
        </p:nvSpPr>
        <p:spPr>
          <a:xfrm>
            <a:off x="359812" y="2988000"/>
            <a:ext cx="9971606" cy="4068000"/>
          </a:xfrm>
        </p:spPr>
        <p:txBody>
          <a:bodyPr/>
          <a:lstStyle>
            <a:lvl1pPr marL="216000" indent="-216000">
              <a:buFont typeface="Arial" panose="020B0604020202020204" pitchFamily="34" charset="0"/>
              <a:buChar char="•"/>
              <a:defRPr/>
            </a:lvl1pPr>
            <a:lvl2pPr marL="432000">
              <a:defRPr/>
            </a:lvl2pPr>
            <a:lvl3pPr marL="648000">
              <a:defRPr/>
            </a:lvl3pPr>
            <a:lvl4pPr marL="864000">
              <a:defRPr/>
            </a:lvl4pPr>
            <a:lvl5pPr marL="1080000">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2" name="Title 1"/>
          <p:cNvSpPr>
            <a:spLocks noGrp="1"/>
          </p:cNvSpPr>
          <p:nvPr>
            <p:ph type="title" hasCustomPrompt="1"/>
          </p:nvPr>
        </p:nvSpPr>
        <p:spPr>
          <a:xfrm>
            <a:off x="359812" y="1980000"/>
            <a:ext cx="9972000" cy="936000"/>
          </a:xfrm>
        </p:spPr>
        <p:txBody>
          <a:bodyPr anchor="t" anchorCtr="0"/>
          <a:lstStyle>
            <a:lvl1pPr>
              <a:defRPr/>
            </a:lvl1pPr>
          </a:lstStyle>
          <a:p>
            <a:r>
              <a:rPr lang="cs-CZ" dirty="0"/>
              <a:t>Nadpis</a:t>
            </a:r>
            <a:endParaRPr lang="en-US" dirty="0"/>
          </a:p>
        </p:txBody>
      </p:sp>
    </p:spTree>
    <p:extLst>
      <p:ext uri="{BB962C8B-B14F-4D97-AF65-F5344CB8AC3E}">
        <p14:creationId xmlns:p14="http://schemas.microsoft.com/office/powerpoint/2010/main" val="712579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Úvodní snímek 2">
    <p:spTree>
      <p:nvGrpSpPr>
        <p:cNvPr id="1" name=""/>
        <p:cNvGrpSpPr/>
        <p:nvPr/>
      </p:nvGrpSpPr>
      <p:grpSpPr>
        <a:xfrm>
          <a:off x="0" y="0"/>
          <a:ext cx="0" cy="0"/>
          <a:chOff x="0" y="0"/>
          <a:chExt cx="0" cy="0"/>
        </a:xfrm>
      </p:grpSpPr>
      <p:sp>
        <p:nvSpPr>
          <p:cNvPr id="4" name="Fialový podklad">
            <a:extLst>
              <a:ext uri="{FF2B5EF4-FFF2-40B4-BE49-F238E27FC236}">
                <a16:creationId xmlns:a16="http://schemas.microsoft.com/office/drawing/2014/main" id="{B4C2DE94-20B2-40AB-8757-D520431056BC}"/>
              </a:ext>
            </a:extLst>
          </p:cNvPr>
          <p:cNvSpPr/>
          <p:nvPr userDrawn="1"/>
        </p:nvSpPr>
        <p:spPr>
          <a:xfrm>
            <a:off x="0" y="0"/>
            <a:ext cx="10691813" cy="755967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7" hidden="1">
            <a:extLst>
              <a:ext uri="{FF2B5EF4-FFF2-40B4-BE49-F238E27FC236}">
                <a16:creationId xmlns:a16="http://schemas.microsoft.com/office/drawing/2014/main" id="{11674934-7B6A-48C4-A9CC-D1457F8A596E}"/>
              </a:ext>
            </a:extLst>
          </p:cNvPr>
          <p:cNvCxnSpPr/>
          <p:nvPr userDrawn="1"/>
        </p:nvCxnSpPr>
        <p:spPr>
          <a:xfrm>
            <a:off x="360000" y="360000"/>
            <a:ext cx="0" cy="6660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 name="Přímá spojnice 9" hidden="1">
            <a:extLst>
              <a:ext uri="{FF2B5EF4-FFF2-40B4-BE49-F238E27FC236}">
                <a16:creationId xmlns:a16="http://schemas.microsoft.com/office/drawing/2014/main" id="{638EDE4F-F542-496E-9B2D-92928AB034BC}"/>
              </a:ext>
            </a:extLst>
          </p:cNvPr>
          <p:cNvCxnSpPr/>
          <p:nvPr userDrawn="1"/>
        </p:nvCxnSpPr>
        <p:spPr>
          <a:xfrm>
            <a:off x="10332000" y="360000"/>
            <a:ext cx="0" cy="66600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Přímá spojnice 11" hidden="1">
            <a:extLst>
              <a:ext uri="{FF2B5EF4-FFF2-40B4-BE49-F238E27FC236}">
                <a16:creationId xmlns:a16="http://schemas.microsoft.com/office/drawing/2014/main" id="{5851B2BD-80FC-470E-A33F-22FD468267EA}"/>
              </a:ext>
            </a:extLst>
          </p:cNvPr>
          <p:cNvCxnSpPr/>
          <p:nvPr userDrawn="1"/>
        </p:nvCxnSpPr>
        <p:spPr>
          <a:xfrm>
            <a:off x="0" y="7200000"/>
            <a:ext cx="1069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 name="Přímá spojnice 12" hidden="1">
            <a:extLst>
              <a:ext uri="{FF2B5EF4-FFF2-40B4-BE49-F238E27FC236}">
                <a16:creationId xmlns:a16="http://schemas.microsoft.com/office/drawing/2014/main" id="{176F90C3-CDB1-43EB-9BA6-EA5C2728402D}"/>
              </a:ext>
            </a:extLst>
          </p:cNvPr>
          <p:cNvCxnSpPr/>
          <p:nvPr userDrawn="1"/>
        </p:nvCxnSpPr>
        <p:spPr>
          <a:xfrm>
            <a:off x="360000" y="7020000"/>
            <a:ext cx="997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Přímá spojnice 13" hidden="1">
            <a:extLst>
              <a:ext uri="{FF2B5EF4-FFF2-40B4-BE49-F238E27FC236}">
                <a16:creationId xmlns:a16="http://schemas.microsoft.com/office/drawing/2014/main" id="{A393D741-98D8-4FE9-852A-FEA4BBCB93DA}"/>
              </a:ext>
            </a:extLst>
          </p:cNvPr>
          <p:cNvCxnSpPr/>
          <p:nvPr userDrawn="1"/>
        </p:nvCxnSpPr>
        <p:spPr>
          <a:xfrm>
            <a:off x="0" y="1202400"/>
            <a:ext cx="1069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Přímá spojnice 14" hidden="1">
            <a:extLst>
              <a:ext uri="{FF2B5EF4-FFF2-40B4-BE49-F238E27FC236}">
                <a16:creationId xmlns:a16="http://schemas.microsoft.com/office/drawing/2014/main" id="{60BB7CD9-6FA6-4B77-B160-E9458B6FFC33}"/>
              </a:ext>
            </a:extLst>
          </p:cNvPr>
          <p:cNvCxnSpPr/>
          <p:nvPr userDrawn="1"/>
        </p:nvCxnSpPr>
        <p:spPr>
          <a:xfrm>
            <a:off x="0" y="2062800"/>
            <a:ext cx="10692000"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Bílá linka silná">
            <a:extLst>
              <a:ext uri="{FF2B5EF4-FFF2-40B4-BE49-F238E27FC236}">
                <a16:creationId xmlns:a16="http://schemas.microsoft.com/office/drawing/2014/main" id="{36D12C24-1770-4F20-AAD4-DE204760B3F5}"/>
              </a:ext>
            </a:extLst>
          </p:cNvPr>
          <p:cNvCxnSpPr/>
          <p:nvPr userDrawn="1"/>
        </p:nvCxnSpPr>
        <p:spPr>
          <a:xfrm>
            <a:off x="360000" y="1508400"/>
            <a:ext cx="997200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Datum">
            <a:extLst>
              <a:ext uri="{FF2B5EF4-FFF2-40B4-BE49-F238E27FC236}">
                <a16:creationId xmlns:a16="http://schemas.microsoft.com/office/drawing/2014/main" id="{91F9C519-C4FE-4612-B2DA-150F7C0780E1}"/>
              </a:ext>
            </a:extLst>
          </p:cNvPr>
          <p:cNvSpPr>
            <a:spLocks noGrp="1"/>
          </p:cNvSpPr>
          <p:nvPr>
            <p:ph type="body" sz="quarter" idx="10" hasCustomPrompt="1"/>
          </p:nvPr>
        </p:nvSpPr>
        <p:spPr>
          <a:xfrm>
            <a:off x="359998" y="612000"/>
            <a:ext cx="6768000" cy="288000"/>
          </a:xfrm>
        </p:spPr>
        <p:txBody>
          <a:bodyPr>
            <a:normAutofit/>
          </a:bodyPr>
          <a:lstStyle>
            <a:lvl1pPr>
              <a:buFontTx/>
              <a:buNone/>
              <a:defRPr sz="1800">
                <a:solidFill>
                  <a:schemeClr val="bg1"/>
                </a:solidFill>
              </a:defRPr>
            </a:lvl1pPr>
            <a:lvl2pPr marL="0" indent="0">
              <a:buFontTx/>
              <a:buNone/>
              <a:defRPr/>
            </a:lvl2pPr>
            <a:lvl3pPr marL="216000" indent="0">
              <a:buFontTx/>
              <a:buNone/>
              <a:defRPr/>
            </a:lvl3pPr>
            <a:lvl4pPr marL="432000" indent="0">
              <a:buFontTx/>
              <a:buNone/>
              <a:defRPr/>
            </a:lvl4pPr>
            <a:lvl5pPr marL="648000" indent="0">
              <a:buFontTx/>
              <a:buNone/>
              <a:defRPr/>
            </a:lvl5pPr>
          </a:lstStyle>
          <a:p>
            <a:pPr lvl="0"/>
            <a:r>
              <a:rPr lang="en-US" dirty="0"/>
              <a:t>Datum</a:t>
            </a:r>
            <a:endParaRPr lang="cs-CZ" dirty="0"/>
          </a:p>
        </p:txBody>
      </p:sp>
      <p:sp>
        <p:nvSpPr>
          <p:cNvPr id="16" name="Místo">
            <a:extLst>
              <a:ext uri="{FF2B5EF4-FFF2-40B4-BE49-F238E27FC236}">
                <a16:creationId xmlns:a16="http://schemas.microsoft.com/office/drawing/2014/main" id="{AC7E56A4-DB2D-46B7-8C04-A0B6F73538CA}"/>
              </a:ext>
            </a:extLst>
          </p:cNvPr>
          <p:cNvSpPr>
            <a:spLocks noGrp="1"/>
          </p:cNvSpPr>
          <p:nvPr>
            <p:ph type="body" sz="quarter" idx="11" hasCustomPrompt="1"/>
          </p:nvPr>
        </p:nvSpPr>
        <p:spPr>
          <a:xfrm>
            <a:off x="359812" y="972000"/>
            <a:ext cx="6768000" cy="288000"/>
          </a:xfrm>
        </p:spPr>
        <p:txBody>
          <a:bodyPr anchor="t" anchorCtr="0">
            <a:normAutofit/>
          </a:bodyPr>
          <a:lstStyle>
            <a:lvl1pPr>
              <a:buFontTx/>
              <a:buNone/>
              <a:defRPr sz="1800">
                <a:solidFill>
                  <a:schemeClr val="bg1"/>
                </a:solidFill>
              </a:defRPr>
            </a:lvl1pPr>
            <a:lvl2pPr marL="0" indent="0">
              <a:buFontTx/>
              <a:buNone/>
              <a:defRPr/>
            </a:lvl2pPr>
            <a:lvl3pPr marL="216000" indent="0">
              <a:buFontTx/>
              <a:buNone/>
              <a:defRPr/>
            </a:lvl3pPr>
            <a:lvl4pPr marL="432000" indent="0">
              <a:buFontTx/>
              <a:buNone/>
              <a:defRPr/>
            </a:lvl4pPr>
            <a:lvl5pPr marL="648000" indent="0">
              <a:buFontTx/>
              <a:buNone/>
              <a:defRPr/>
            </a:lvl5pPr>
          </a:lstStyle>
          <a:p>
            <a:pPr lvl="0"/>
            <a:r>
              <a:rPr lang="en-US" dirty="0"/>
              <a:t>M</a:t>
            </a:r>
            <a:r>
              <a:rPr lang="cs-CZ" dirty="0"/>
              <a:t>í</a:t>
            </a:r>
            <a:r>
              <a:rPr lang="en-US" dirty="0" err="1"/>
              <a:t>sto</a:t>
            </a:r>
            <a:endParaRPr lang="cs-CZ" dirty="0"/>
          </a:p>
        </p:txBody>
      </p:sp>
      <p:sp>
        <p:nvSpPr>
          <p:cNvPr id="3" name="Subtitle 2"/>
          <p:cNvSpPr>
            <a:spLocks noGrp="1"/>
          </p:cNvSpPr>
          <p:nvPr>
            <p:ph type="subTitle" idx="1" hasCustomPrompt="1"/>
          </p:nvPr>
        </p:nvSpPr>
        <p:spPr>
          <a:xfrm>
            <a:off x="360000" y="1980000"/>
            <a:ext cx="9971999" cy="1440000"/>
          </a:xfrm>
        </p:spPr>
        <p:txBody>
          <a:bodyPr anchor="t" anchorCtr="0">
            <a:noAutofit/>
          </a:bodyPr>
          <a:lstStyle>
            <a:lvl1pPr marL="0" indent="0" algn="l">
              <a:buNone/>
              <a:defRPr sz="3000">
                <a:solidFill>
                  <a:schemeClr val="bg1"/>
                </a:solidFill>
                <a:latin typeface="+mj-lt"/>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dirty="0" err="1"/>
              <a:t>Akce</a:t>
            </a:r>
            <a:endParaRPr lang="en-US" dirty="0"/>
          </a:p>
        </p:txBody>
      </p:sp>
      <p:sp>
        <p:nvSpPr>
          <p:cNvPr id="2" name="Title 1"/>
          <p:cNvSpPr>
            <a:spLocks noGrp="1"/>
          </p:cNvSpPr>
          <p:nvPr>
            <p:ph type="ctrTitle" hasCustomPrompt="1"/>
          </p:nvPr>
        </p:nvSpPr>
        <p:spPr>
          <a:xfrm>
            <a:off x="359999" y="3600000"/>
            <a:ext cx="9972000" cy="3528000"/>
          </a:xfrm>
        </p:spPr>
        <p:txBody>
          <a:bodyPr anchor="b" anchorCtr="0"/>
          <a:lstStyle>
            <a:lvl1pPr algn="l">
              <a:defRPr sz="4200">
                <a:solidFill>
                  <a:schemeClr val="bg1"/>
                </a:solidFill>
              </a:defRPr>
            </a:lvl1pPr>
          </a:lstStyle>
          <a:p>
            <a:r>
              <a:rPr lang="cs-CZ" dirty="0"/>
              <a:t>Název prezentace</a:t>
            </a:r>
            <a:endParaRPr lang="en-US" dirty="0"/>
          </a:p>
        </p:txBody>
      </p:sp>
      <p:pic>
        <p:nvPicPr>
          <p:cNvPr id="5" name="Obrázek 4"/>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655432" y="169304"/>
            <a:ext cx="1676567" cy="1249096"/>
          </a:xfrm>
          <a:prstGeom prst="rect">
            <a:avLst/>
          </a:prstGeom>
        </p:spPr>
      </p:pic>
    </p:spTree>
    <p:extLst>
      <p:ext uri="{BB962C8B-B14F-4D97-AF65-F5344CB8AC3E}">
        <p14:creationId xmlns:p14="http://schemas.microsoft.com/office/powerpoint/2010/main" val="302849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 prezentaci (se záhlavím)">
    <p:spTree>
      <p:nvGrpSpPr>
        <p:cNvPr id="1" name=""/>
        <p:cNvGrpSpPr/>
        <p:nvPr/>
      </p:nvGrpSpPr>
      <p:grpSpPr>
        <a:xfrm>
          <a:off x="0" y="0"/>
          <a:ext cx="0" cy="0"/>
          <a:chOff x="0" y="0"/>
          <a:chExt cx="0" cy="0"/>
        </a:xfrm>
      </p:grpSpPr>
      <p:sp>
        <p:nvSpPr>
          <p:cNvPr id="5" name="Autor">
            <a:extLst>
              <a:ext uri="{FF2B5EF4-FFF2-40B4-BE49-F238E27FC236}">
                <a16:creationId xmlns:a16="http://schemas.microsoft.com/office/drawing/2014/main" id="{E3B27E7E-0D4D-4026-BF57-56C8B318F79E}"/>
              </a:ext>
            </a:extLst>
          </p:cNvPr>
          <p:cNvSpPr>
            <a:spLocks noGrp="1"/>
          </p:cNvSpPr>
          <p:nvPr>
            <p:ph type="body" sz="quarter" idx="11" hasCustomPrompt="1"/>
          </p:nvPr>
        </p:nvSpPr>
        <p:spPr>
          <a:xfrm>
            <a:off x="359811" y="4896000"/>
            <a:ext cx="9971815" cy="2196000"/>
          </a:xfrm>
        </p:spPr>
        <p:txBody>
          <a:bodyPr anchor="b" anchorCtr="0">
            <a:noAutofit/>
          </a:bodyPr>
          <a:lstStyle>
            <a:lvl1pPr>
              <a:buFontTx/>
              <a:buNone/>
              <a:defRPr sz="2400"/>
            </a:lvl1pPr>
            <a:lvl2pPr marL="0" indent="0">
              <a:buFontTx/>
              <a:buNone/>
              <a:defRPr/>
            </a:lvl2pPr>
            <a:lvl3pPr marL="216000" indent="0">
              <a:buFontTx/>
              <a:buNone/>
              <a:defRPr/>
            </a:lvl3pPr>
            <a:lvl4pPr marL="432000" indent="0">
              <a:buFontTx/>
              <a:buNone/>
              <a:defRPr/>
            </a:lvl4pPr>
            <a:lvl5pPr marL="648000" indent="0">
              <a:buFontTx/>
              <a:buNone/>
              <a:defRPr/>
            </a:lvl5pPr>
          </a:lstStyle>
          <a:p>
            <a:pPr lvl="0"/>
            <a:r>
              <a:rPr lang="cs-CZ" dirty="0"/>
              <a:t>Autor</a:t>
            </a:r>
          </a:p>
        </p:txBody>
      </p:sp>
      <p:sp>
        <p:nvSpPr>
          <p:cNvPr id="4" name="Podnadpis">
            <a:extLst>
              <a:ext uri="{FF2B5EF4-FFF2-40B4-BE49-F238E27FC236}">
                <a16:creationId xmlns:a16="http://schemas.microsoft.com/office/drawing/2014/main" id="{EA84E839-922D-4C01-AE31-E01726B5F5EF}"/>
              </a:ext>
            </a:extLst>
          </p:cNvPr>
          <p:cNvSpPr>
            <a:spLocks noGrp="1"/>
          </p:cNvSpPr>
          <p:nvPr>
            <p:ph type="body" sz="quarter" idx="10" hasCustomPrompt="1"/>
          </p:nvPr>
        </p:nvSpPr>
        <p:spPr>
          <a:xfrm>
            <a:off x="359997" y="3420000"/>
            <a:ext cx="9971815" cy="1296000"/>
          </a:xfrm>
        </p:spPr>
        <p:txBody>
          <a:bodyPr anchor="t" anchorCtr="0">
            <a:noAutofit/>
          </a:bodyPr>
          <a:lstStyle>
            <a:lvl1pPr>
              <a:buFontTx/>
              <a:buNone/>
              <a:defRPr sz="2400"/>
            </a:lvl1pPr>
            <a:lvl2pPr marL="0" indent="0">
              <a:buFontTx/>
              <a:buNone/>
              <a:defRPr/>
            </a:lvl2pPr>
            <a:lvl3pPr marL="216000" indent="0">
              <a:buFontTx/>
              <a:buNone/>
              <a:defRPr/>
            </a:lvl3pPr>
            <a:lvl4pPr marL="432000" indent="0">
              <a:buFontTx/>
              <a:buNone/>
              <a:defRPr/>
            </a:lvl4pPr>
            <a:lvl5pPr marL="648000" indent="0">
              <a:buFontTx/>
              <a:buNone/>
              <a:defRPr/>
            </a:lvl5pPr>
          </a:lstStyle>
          <a:p>
            <a:pPr lvl="0"/>
            <a:r>
              <a:rPr lang="cs-CZ" dirty="0"/>
              <a:t>Podnadpis</a:t>
            </a:r>
          </a:p>
        </p:txBody>
      </p:sp>
      <p:sp>
        <p:nvSpPr>
          <p:cNvPr id="2" name="Title 1"/>
          <p:cNvSpPr>
            <a:spLocks noGrp="1"/>
          </p:cNvSpPr>
          <p:nvPr>
            <p:ph type="title" hasCustomPrompt="1"/>
          </p:nvPr>
        </p:nvSpPr>
        <p:spPr>
          <a:xfrm>
            <a:off x="359812" y="1944000"/>
            <a:ext cx="9972001" cy="1296000"/>
          </a:xfrm>
        </p:spPr>
        <p:txBody>
          <a:bodyPr anchor="t" anchorCtr="0"/>
          <a:lstStyle>
            <a:lvl1pPr>
              <a:defRPr sz="4200"/>
            </a:lvl1pPr>
          </a:lstStyle>
          <a:p>
            <a:r>
              <a:rPr lang="cs-CZ" dirty="0"/>
              <a:t>Nadpis</a:t>
            </a:r>
            <a:endParaRPr lang="en-US" dirty="0"/>
          </a:p>
        </p:txBody>
      </p:sp>
      <p:sp>
        <p:nvSpPr>
          <p:cNvPr id="12" name="Zástupný symbol pro zápatí 11">
            <a:extLst>
              <a:ext uri="{FF2B5EF4-FFF2-40B4-BE49-F238E27FC236}">
                <a16:creationId xmlns:a16="http://schemas.microsoft.com/office/drawing/2014/main" id="{33379A7D-C778-42CB-952E-C29141788FCF}"/>
              </a:ext>
            </a:extLst>
          </p:cNvPr>
          <p:cNvSpPr>
            <a:spLocks noGrp="1"/>
          </p:cNvSpPr>
          <p:nvPr>
            <p:ph type="ftr" sz="quarter" idx="13"/>
          </p:nvPr>
        </p:nvSpPr>
        <p:spPr/>
        <p:txBody>
          <a:bodyPr/>
          <a:lstStyle/>
          <a:p>
            <a:endParaRPr lang="cs-CZ" dirty="0"/>
          </a:p>
        </p:txBody>
      </p:sp>
    </p:spTree>
    <p:extLst>
      <p:ext uri="{BB962C8B-B14F-4D97-AF65-F5344CB8AC3E}">
        <p14:creationId xmlns:p14="http://schemas.microsoft.com/office/powerpoint/2010/main" val="3627144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12" y="1980000"/>
            <a:ext cx="9971606" cy="5076000"/>
          </a:xfrm>
        </p:spPr>
        <p:txBody>
          <a:bodyPr/>
          <a:lstStyle>
            <a:lvl1pPr marL="216000" indent="-216000">
              <a:buFont typeface="Arial" panose="020B0604020202020204" pitchFamily="34" charset="0"/>
              <a:buChar char="•"/>
              <a:defRPr/>
            </a:lvl1pPr>
            <a:lvl2pPr marL="432000">
              <a:defRPr/>
            </a:lvl2pPr>
            <a:lvl3pPr marL="648000">
              <a:defRPr/>
            </a:lvl3pPr>
            <a:lvl4pPr marL="864000">
              <a:defRPr/>
            </a:lvl4pPr>
            <a:lvl5pPr marL="1080000">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2" name="Title 1"/>
          <p:cNvSpPr>
            <a:spLocks noGrp="1"/>
          </p:cNvSpPr>
          <p:nvPr>
            <p:ph type="title" hasCustomPrompt="1"/>
          </p:nvPr>
        </p:nvSpPr>
        <p:spPr>
          <a:xfrm>
            <a:off x="359812" y="360000"/>
            <a:ext cx="6768000" cy="936000"/>
          </a:xfrm>
        </p:spPr>
        <p:txBody>
          <a:bodyPr anchor="b" anchorCtr="0"/>
          <a:lstStyle>
            <a:lvl1pPr>
              <a:defRPr/>
            </a:lvl1pPr>
          </a:lstStyle>
          <a:p>
            <a:r>
              <a:rPr lang="cs-CZ" dirty="0"/>
              <a:t>Nadpis</a:t>
            </a:r>
            <a:endParaRPr lang="en-US" dirty="0"/>
          </a:p>
        </p:txBody>
      </p:sp>
    </p:spTree>
    <p:extLst>
      <p:ext uri="{BB962C8B-B14F-4D97-AF65-F5344CB8AC3E}">
        <p14:creationId xmlns:p14="http://schemas.microsoft.com/office/powerpoint/2010/main" val="232288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Zástupný symbol pro text 4">
            <a:extLst>
              <a:ext uri="{FF2B5EF4-FFF2-40B4-BE49-F238E27FC236}">
                <a16:creationId xmlns:a16="http://schemas.microsoft.com/office/drawing/2014/main" id="{6ECFD2FD-EC79-462C-999A-EAE7B5E5FC7A}"/>
              </a:ext>
            </a:extLst>
          </p:cNvPr>
          <p:cNvSpPr>
            <a:spLocks noGrp="1"/>
          </p:cNvSpPr>
          <p:nvPr>
            <p:ph type="body" sz="quarter" idx="10"/>
          </p:nvPr>
        </p:nvSpPr>
        <p:spPr>
          <a:xfrm>
            <a:off x="360362" y="1980000"/>
            <a:ext cx="9972000" cy="50760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2" name="Title 1"/>
          <p:cNvSpPr>
            <a:spLocks noGrp="1"/>
          </p:cNvSpPr>
          <p:nvPr>
            <p:ph type="title" hasCustomPrompt="1"/>
          </p:nvPr>
        </p:nvSpPr>
        <p:spPr>
          <a:xfrm>
            <a:off x="359812" y="359674"/>
            <a:ext cx="6768000" cy="936000"/>
          </a:xfrm>
        </p:spPr>
        <p:txBody>
          <a:bodyPr/>
          <a:lstStyle>
            <a:lvl1pPr>
              <a:defRPr/>
            </a:lvl1pPr>
          </a:lstStyle>
          <a:p>
            <a:r>
              <a:rPr lang="cs-CZ" dirty="0"/>
              <a:t>Nadpis</a:t>
            </a:r>
            <a:endParaRPr lang="en-US" dirty="0"/>
          </a:p>
        </p:txBody>
      </p:sp>
    </p:spTree>
    <p:extLst>
      <p:ext uri="{BB962C8B-B14F-4D97-AF65-F5344CB8AC3E}">
        <p14:creationId xmlns:p14="http://schemas.microsoft.com/office/powerpoint/2010/main" val="296167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 dva obrázky">
    <p:spTree>
      <p:nvGrpSpPr>
        <p:cNvPr id="1" name=""/>
        <p:cNvGrpSpPr/>
        <p:nvPr/>
      </p:nvGrpSpPr>
      <p:grpSpPr>
        <a:xfrm>
          <a:off x="0" y="0"/>
          <a:ext cx="0" cy="0"/>
          <a:chOff x="0" y="0"/>
          <a:chExt cx="0" cy="0"/>
        </a:xfrm>
      </p:grpSpPr>
      <p:sp>
        <p:nvSpPr>
          <p:cNvPr id="6" name="Zástupný symbol pro text 5">
            <a:extLst>
              <a:ext uri="{FF2B5EF4-FFF2-40B4-BE49-F238E27FC236}">
                <a16:creationId xmlns:a16="http://schemas.microsoft.com/office/drawing/2014/main" id="{EFF8764C-1DF0-47A1-8393-256BE9602044}"/>
              </a:ext>
            </a:extLst>
          </p:cNvPr>
          <p:cNvSpPr>
            <a:spLocks noGrp="1"/>
          </p:cNvSpPr>
          <p:nvPr>
            <p:ph type="body" sz="quarter" idx="14"/>
          </p:nvPr>
        </p:nvSpPr>
        <p:spPr>
          <a:xfrm>
            <a:off x="358775" y="2016000"/>
            <a:ext cx="9972000" cy="1692000"/>
          </a:xfrm>
        </p:spPr>
        <p:txBody>
          <a:bodyPr anchor="t" anchorCtr="0">
            <a:normAutofit/>
          </a:bodyPr>
          <a:lstStyle>
            <a:lvl1pPr marL="216000" indent="-216000">
              <a:buFont typeface="Arial" panose="020B0604020202020204" pitchFamily="34" charset="0"/>
              <a:buChar char="•"/>
              <a:defRPr sz="2000"/>
            </a:lvl1pPr>
            <a:lvl2pPr marL="432000">
              <a:defRPr sz="2000"/>
            </a:lvl2pPr>
            <a:lvl3pPr marL="648000">
              <a:defRPr sz="2000"/>
            </a:lvl3pPr>
            <a:lvl4pPr marL="864000">
              <a:defRPr sz="2000"/>
            </a:lvl4pPr>
            <a:lvl5pPr marL="1080000">
              <a:defRPr sz="20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Zástupný symbol obrázku 8">
            <a:extLst>
              <a:ext uri="{FF2B5EF4-FFF2-40B4-BE49-F238E27FC236}">
                <a16:creationId xmlns:a16="http://schemas.microsoft.com/office/drawing/2014/main" id="{82F76852-7C34-4885-AFD8-AA9D54AE05A7}"/>
              </a:ext>
            </a:extLst>
          </p:cNvPr>
          <p:cNvSpPr>
            <a:spLocks noGrp="1"/>
          </p:cNvSpPr>
          <p:nvPr>
            <p:ph type="pic" sz="quarter" idx="15"/>
          </p:nvPr>
        </p:nvSpPr>
        <p:spPr>
          <a:xfrm>
            <a:off x="358775" y="3762000"/>
            <a:ext cx="4896000" cy="3438000"/>
          </a:xfrm>
        </p:spPr>
        <p:txBody>
          <a:bodyPr anchor="t" anchorCtr="0"/>
          <a:lstStyle/>
          <a:p>
            <a:r>
              <a:rPr lang="cs-CZ"/>
              <a:t>Kliknutím na ikonu přidáte obrázek.</a:t>
            </a:r>
            <a:endParaRPr lang="cs-CZ" dirty="0"/>
          </a:p>
        </p:txBody>
      </p:sp>
      <p:sp>
        <p:nvSpPr>
          <p:cNvPr id="10" name="Zástupný symbol obrázku 8">
            <a:extLst>
              <a:ext uri="{FF2B5EF4-FFF2-40B4-BE49-F238E27FC236}">
                <a16:creationId xmlns:a16="http://schemas.microsoft.com/office/drawing/2014/main" id="{9B4C6DE9-C341-497D-B0BB-C5AC1EC9EC6D}"/>
              </a:ext>
            </a:extLst>
          </p:cNvPr>
          <p:cNvSpPr>
            <a:spLocks noGrp="1"/>
          </p:cNvSpPr>
          <p:nvPr>
            <p:ph type="pic" sz="quarter" idx="16"/>
          </p:nvPr>
        </p:nvSpPr>
        <p:spPr>
          <a:xfrm>
            <a:off x="5434775" y="3762000"/>
            <a:ext cx="4896000" cy="3438000"/>
          </a:xfrm>
        </p:spPr>
        <p:txBody>
          <a:bodyPr anchor="t" anchorCtr="0"/>
          <a:lstStyle/>
          <a:p>
            <a:r>
              <a:rPr lang="cs-CZ"/>
              <a:t>Kliknutím na ikonu přidáte obrázek.</a:t>
            </a:r>
            <a:endParaRPr lang="cs-CZ" dirty="0"/>
          </a:p>
        </p:txBody>
      </p:sp>
      <p:sp>
        <p:nvSpPr>
          <p:cNvPr id="2" name="Title 1"/>
          <p:cNvSpPr>
            <a:spLocks noGrp="1"/>
          </p:cNvSpPr>
          <p:nvPr>
            <p:ph type="title" hasCustomPrompt="1"/>
          </p:nvPr>
        </p:nvSpPr>
        <p:spPr>
          <a:xfrm>
            <a:off x="359812" y="360000"/>
            <a:ext cx="6768000" cy="900000"/>
          </a:xfrm>
        </p:spPr>
        <p:txBody>
          <a:bodyPr anchor="b" anchorCtr="0"/>
          <a:lstStyle>
            <a:lvl1pPr>
              <a:defRPr sz="2400"/>
            </a:lvl1pPr>
          </a:lstStyle>
          <a:p>
            <a:r>
              <a:rPr lang="cs-CZ" dirty="0"/>
              <a:t>Nadpis</a:t>
            </a:r>
            <a:endParaRPr lang="en-US" dirty="0"/>
          </a:p>
        </p:txBody>
      </p:sp>
    </p:spTree>
    <p:extLst>
      <p:ext uri="{BB962C8B-B14F-4D97-AF65-F5344CB8AC3E}">
        <p14:creationId xmlns:p14="http://schemas.microsoft.com/office/powerpoint/2010/main" val="263069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nalevo, obrázek napravo">
    <p:spTree>
      <p:nvGrpSpPr>
        <p:cNvPr id="1" name=""/>
        <p:cNvGrpSpPr/>
        <p:nvPr/>
      </p:nvGrpSpPr>
      <p:grpSpPr>
        <a:xfrm>
          <a:off x="0" y="0"/>
          <a:ext cx="0" cy="0"/>
          <a:chOff x="0" y="0"/>
          <a:chExt cx="0" cy="0"/>
        </a:xfrm>
      </p:grpSpPr>
      <p:sp>
        <p:nvSpPr>
          <p:cNvPr id="6" name="Zástupný symbol pro text 5">
            <a:extLst>
              <a:ext uri="{FF2B5EF4-FFF2-40B4-BE49-F238E27FC236}">
                <a16:creationId xmlns:a16="http://schemas.microsoft.com/office/drawing/2014/main" id="{EFF8764C-1DF0-47A1-8393-256BE9602044}"/>
              </a:ext>
            </a:extLst>
          </p:cNvPr>
          <p:cNvSpPr>
            <a:spLocks noGrp="1"/>
          </p:cNvSpPr>
          <p:nvPr>
            <p:ph type="body" sz="quarter" idx="14"/>
          </p:nvPr>
        </p:nvSpPr>
        <p:spPr>
          <a:xfrm>
            <a:off x="358774" y="2016000"/>
            <a:ext cx="4896000" cy="5004000"/>
          </a:xfrm>
        </p:spPr>
        <p:txBody>
          <a:bodyPr anchor="t" anchorCtr="0">
            <a:normAutofit/>
          </a:bodyPr>
          <a:lstStyle>
            <a:lvl1pPr marL="216000" indent="-216000">
              <a:buFont typeface="Arial" panose="020B0604020202020204" pitchFamily="34" charset="0"/>
              <a:buChar char="•"/>
              <a:defRPr sz="2000"/>
            </a:lvl1pPr>
            <a:lvl2pPr marL="432000">
              <a:defRPr sz="2000"/>
            </a:lvl2pPr>
            <a:lvl3pPr marL="648000">
              <a:defRPr sz="2000"/>
            </a:lvl3pPr>
            <a:lvl4pPr marL="864000">
              <a:defRPr sz="2000"/>
            </a:lvl4pPr>
            <a:lvl5pPr marL="1080000">
              <a:defRPr sz="20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10" name="Zástupný symbol obrázku 8">
            <a:extLst>
              <a:ext uri="{FF2B5EF4-FFF2-40B4-BE49-F238E27FC236}">
                <a16:creationId xmlns:a16="http://schemas.microsoft.com/office/drawing/2014/main" id="{9B4C6DE9-C341-497D-B0BB-C5AC1EC9EC6D}"/>
              </a:ext>
            </a:extLst>
          </p:cNvPr>
          <p:cNvSpPr>
            <a:spLocks noGrp="1"/>
          </p:cNvSpPr>
          <p:nvPr>
            <p:ph type="pic" sz="quarter" idx="16"/>
          </p:nvPr>
        </p:nvSpPr>
        <p:spPr>
          <a:xfrm>
            <a:off x="5434775" y="2062800"/>
            <a:ext cx="4896000" cy="4957125"/>
          </a:xfrm>
        </p:spPr>
        <p:txBody>
          <a:bodyPr anchor="t" anchorCtr="0"/>
          <a:lstStyle/>
          <a:p>
            <a:r>
              <a:rPr lang="cs-CZ"/>
              <a:t>Kliknutím na ikonu přidáte obrázek.</a:t>
            </a:r>
            <a:endParaRPr lang="cs-CZ" dirty="0"/>
          </a:p>
        </p:txBody>
      </p:sp>
      <p:sp>
        <p:nvSpPr>
          <p:cNvPr id="2" name="Title 1"/>
          <p:cNvSpPr>
            <a:spLocks noGrp="1"/>
          </p:cNvSpPr>
          <p:nvPr>
            <p:ph type="title" hasCustomPrompt="1"/>
          </p:nvPr>
        </p:nvSpPr>
        <p:spPr>
          <a:xfrm>
            <a:off x="359812" y="360000"/>
            <a:ext cx="4896000" cy="900000"/>
          </a:xfrm>
        </p:spPr>
        <p:txBody>
          <a:bodyPr anchor="b" anchorCtr="0"/>
          <a:lstStyle>
            <a:lvl1pPr>
              <a:defRPr sz="2400"/>
            </a:lvl1pPr>
          </a:lstStyle>
          <a:p>
            <a:r>
              <a:rPr lang="cs-CZ" dirty="0"/>
              <a:t>Nadpis</a:t>
            </a:r>
            <a:endParaRPr lang="en-US" dirty="0"/>
          </a:p>
        </p:txBody>
      </p:sp>
    </p:spTree>
    <p:extLst>
      <p:ext uri="{BB962C8B-B14F-4D97-AF65-F5344CB8AC3E}">
        <p14:creationId xmlns:p14="http://schemas.microsoft.com/office/powerpoint/2010/main" val="1659917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éma v záhlaví a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9812" y="1944000"/>
            <a:ext cx="9972001" cy="1944000"/>
          </a:xfrm>
        </p:spPr>
        <p:txBody>
          <a:bodyPr anchor="t" anchorCtr="0"/>
          <a:lstStyle>
            <a:lvl1pPr>
              <a:defRPr sz="4200"/>
            </a:lvl1pPr>
          </a:lstStyle>
          <a:p>
            <a:r>
              <a:rPr lang="cs-CZ" dirty="0"/>
              <a:t>Nadpis</a:t>
            </a:r>
            <a:endParaRPr lang="en-US" dirty="0"/>
          </a:p>
        </p:txBody>
      </p:sp>
      <p:sp>
        <p:nvSpPr>
          <p:cNvPr id="4" name="Podnadpis">
            <a:extLst>
              <a:ext uri="{FF2B5EF4-FFF2-40B4-BE49-F238E27FC236}">
                <a16:creationId xmlns:a16="http://schemas.microsoft.com/office/drawing/2014/main" id="{EA84E839-922D-4C01-AE31-E01726B5F5EF}"/>
              </a:ext>
            </a:extLst>
          </p:cNvPr>
          <p:cNvSpPr>
            <a:spLocks noGrp="1"/>
          </p:cNvSpPr>
          <p:nvPr>
            <p:ph type="body" sz="quarter" idx="10" hasCustomPrompt="1"/>
          </p:nvPr>
        </p:nvSpPr>
        <p:spPr>
          <a:xfrm>
            <a:off x="359998" y="360000"/>
            <a:ext cx="6768000" cy="900000"/>
          </a:xfrm>
        </p:spPr>
        <p:txBody>
          <a:bodyPr anchor="b" anchorCtr="0">
            <a:noAutofit/>
          </a:bodyPr>
          <a:lstStyle>
            <a:lvl1pPr>
              <a:buFontTx/>
              <a:buNone/>
              <a:defRPr sz="1800"/>
            </a:lvl1pPr>
            <a:lvl2pPr marL="0" indent="0">
              <a:buFontTx/>
              <a:buNone/>
              <a:defRPr/>
            </a:lvl2pPr>
            <a:lvl3pPr marL="216000" indent="0">
              <a:buFontTx/>
              <a:buNone/>
              <a:defRPr/>
            </a:lvl3pPr>
            <a:lvl4pPr marL="432000" indent="0">
              <a:buFontTx/>
              <a:buNone/>
              <a:defRPr/>
            </a:lvl4pPr>
            <a:lvl5pPr marL="648000" indent="0">
              <a:buFontTx/>
              <a:buNone/>
              <a:defRPr/>
            </a:lvl5pPr>
          </a:lstStyle>
          <a:p>
            <a:pPr lvl="0"/>
            <a:r>
              <a:rPr lang="cs-CZ" dirty="0"/>
              <a:t>Téma : </a:t>
            </a:r>
          </a:p>
        </p:txBody>
      </p:sp>
      <p:sp>
        <p:nvSpPr>
          <p:cNvPr id="9" name="Zástupný symbol pro text 8">
            <a:extLst>
              <a:ext uri="{FF2B5EF4-FFF2-40B4-BE49-F238E27FC236}">
                <a16:creationId xmlns:a16="http://schemas.microsoft.com/office/drawing/2014/main" id="{64913747-E11D-4C02-8F61-8696451AEDF2}"/>
              </a:ext>
            </a:extLst>
          </p:cNvPr>
          <p:cNvSpPr>
            <a:spLocks noGrp="1"/>
          </p:cNvSpPr>
          <p:nvPr>
            <p:ph type="body" sz="quarter" idx="11"/>
          </p:nvPr>
        </p:nvSpPr>
        <p:spPr>
          <a:xfrm>
            <a:off x="360363" y="3960000"/>
            <a:ext cx="9971087" cy="30960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65527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áhlaví, text a dva obrázky">
    <p:spTree>
      <p:nvGrpSpPr>
        <p:cNvPr id="1" name=""/>
        <p:cNvGrpSpPr/>
        <p:nvPr/>
      </p:nvGrpSpPr>
      <p:grpSpPr>
        <a:xfrm>
          <a:off x="0" y="0"/>
          <a:ext cx="0" cy="0"/>
          <a:chOff x="0" y="0"/>
          <a:chExt cx="0" cy="0"/>
        </a:xfrm>
      </p:grpSpPr>
      <p:sp>
        <p:nvSpPr>
          <p:cNvPr id="6" name="Zástupný symbol pro text 5">
            <a:extLst>
              <a:ext uri="{FF2B5EF4-FFF2-40B4-BE49-F238E27FC236}">
                <a16:creationId xmlns:a16="http://schemas.microsoft.com/office/drawing/2014/main" id="{EFF8764C-1DF0-47A1-8393-256BE9602044}"/>
              </a:ext>
            </a:extLst>
          </p:cNvPr>
          <p:cNvSpPr>
            <a:spLocks noGrp="1"/>
          </p:cNvSpPr>
          <p:nvPr>
            <p:ph type="body" sz="quarter" idx="14"/>
          </p:nvPr>
        </p:nvSpPr>
        <p:spPr>
          <a:xfrm>
            <a:off x="358775" y="2592000"/>
            <a:ext cx="9972000" cy="1116000"/>
          </a:xfrm>
        </p:spPr>
        <p:txBody>
          <a:bodyPr anchor="t" anchorCtr="0">
            <a:normAutofit/>
          </a:bodyPr>
          <a:lstStyle>
            <a:lvl1pPr marL="216000" indent="-216000">
              <a:buFont typeface="Arial" panose="020B0604020202020204" pitchFamily="34" charset="0"/>
              <a:buChar char="•"/>
              <a:defRPr sz="2000"/>
            </a:lvl1pPr>
            <a:lvl2pPr marL="432000">
              <a:defRPr sz="2000"/>
            </a:lvl2pPr>
            <a:lvl3pPr marL="648000">
              <a:defRPr sz="2000"/>
            </a:lvl3pPr>
            <a:lvl4pPr marL="864000">
              <a:defRPr sz="2000"/>
            </a:lvl4pPr>
            <a:lvl5pPr marL="1080000">
              <a:defRPr sz="2000"/>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9" name="Zástupný symbol obrázku 8">
            <a:extLst>
              <a:ext uri="{FF2B5EF4-FFF2-40B4-BE49-F238E27FC236}">
                <a16:creationId xmlns:a16="http://schemas.microsoft.com/office/drawing/2014/main" id="{82F76852-7C34-4885-AFD8-AA9D54AE05A7}"/>
              </a:ext>
            </a:extLst>
          </p:cNvPr>
          <p:cNvSpPr>
            <a:spLocks noGrp="1"/>
          </p:cNvSpPr>
          <p:nvPr>
            <p:ph type="pic" sz="quarter" idx="15"/>
          </p:nvPr>
        </p:nvSpPr>
        <p:spPr>
          <a:xfrm>
            <a:off x="358775" y="3762000"/>
            <a:ext cx="4896000" cy="3438000"/>
          </a:xfrm>
        </p:spPr>
        <p:txBody>
          <a:bodyPr anchor="t" anchorCtr="0"/>
          <a:lstStyle/>
          <a:p>
            <a:r>
              <a:rPr lang="cs-CZ"/>
              <a:t>Kliknutím na ikonu přidáte obrázek.</a:t>
            </a:r>
            <a:endParaRPr lang="cs-CZ" dirty="0"/>
          </a:p>
        </p:txBody>
      </p:sp>
      <p:sp>
        <p:nvSpPr>
          <p:cNvPr id="10" name="Zástupný symbol obrázku 8">
            <a:extLst>
              <a:ext uri="{FF2B5EF4-FFF2-40B4-BE49-F238E27FC236}">
                <a16:creationId xmlns:a16="http://schemas.microsoft.com/office/drawing/2014/main" id="{9B4C6DE9-C341-497D-B0BB-C5AC1EC9EC6D}"/>
              </a:ext>
            </a:extLst>
          </p:cNvPr>
          <p:cNvSpPr>
            <a:spLocks noGrp="1"/>
          </p:cNvSpPr>
          <p:nvPr>
            <p:ph type="pic" sz="quarter" idx="16"/>
          </p:nvPr>
        </p:nvSpPr>
        <p:spPr>
          <a:xfrm>
            <a:off x="5434775" y="3762000"/>
            <a:ext cx="4896000" cy="3438000"/>
          </a:xfrm>
        </p:spPr>
        <p:txBody>
          <a:bodyPr anchor="t" anchorCtr="0"/>
          <a:lstStyle/>
          <a:p>
            <a:r>
              <a:rPr lang="cs-CZ"/>
              <a:t>Kliknutím na ikonu přidáte obrázek.</a:t>
            </a:r>
            <a:endParaRPr lang="cs-CZ" dirty="0"/>
          </a:p>
        </p:txBody>
      </p:sp>
      <p:sp>
        <p:nvSpPr>
          <p:cNvPr id="7" name="Zástupný symbol pro zápatí 6">
            <a:extLst>
              <a:ext uri="{FF2B5EF4-FFF2-40B4-BE49-F238E27FC236}">
                <a16:creationId xmlns:a16="http://schemas.microsoft.com/office/drawing/2014/main" id="{DAE511A0-E870-4F87-8577-16CC65C32A49}"/>
              </a:ext>
            </a:extLst>
          </p:cNvPr>
          <p:cNvSpPr>
            <a:spLocks noGrp="1"/>
          </p:cNvSpPr>
          <p:nvPr>
            <p:ph type="ftr" sz="quarter" idx="13"/>
          </p:nvPr>
        </p:nvSpPr>
        <p:spPr/>
        <p:txBody>
          <a:bodyPr/>
          <a:lstStyle/>
          <a:p>
            <a:endParaRPr lang="cs-CZ" dirty="0"/>
          </a:p>
        </p:txBody>
      </p:sp>
      <p:sp>
        <p:nvSpPr>
          <p:cNvPr id="2" name="Title 1"/>
          <p:cNvSpPr>
            <a:spLocks noGrp="1"/>
          </p:cNvSpPr>
          <p:nvPr>
            <p:ph type="title" hasCustomPrompt="1"/>
          </p:nvPr>
        </p:nvSpPr>
        <p:spPr>
          <a:xfrm>
            <a:off x="359812" y="1980000"/>
            <a:ext cx="9972001" cy="540000"/>
          </a:xfrm>
        </p:spPr>
        <p:txBody>
          <a:bodyPr anchor="t" anchorCtr="0"/>
          <a:lstStyle>
            <a:lvl1pPr>
              <a:defRPr sz="2400"/>
            </a:lvl1pPr>
          </a:lstStyle>
          <a:p>
            <a:r>
              <a:rPr lang="cs-CZ" dirty="0"/>
              <a:t>Nadpis</a:t>
            </a:r>
            <a:endParaRPr lang="en-US" dirty="0"/>
          </a:p>
        </p:txBody>
      </p:sp>
    </p:spTree>
    <p:extLst>
      <p:ext uri="{BB962C8B-B14F-4D97-AF65-F5344CB8AC3E}">
        <p14:creationId xmlns:p14="http://schemas.microsoft.com/office/powerpoint/2010/main" val="484736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Přímá spojnice 6" hidden="1">
            <a:extLst>
              <a:ext uri="{FF2B5EF4-FFF2-40B4-BE49-F238E27FC236}">
                <a16:creationId xmlns:a16="http://schemas.microsoft.com/office/drawing/2014/main" id="{04AE8923-7BAD-4977-994A-931283FD4874}"/>
              </a:ext>
            </a:extLst>
          </p:cNvPr>
          <p:cNvCxnSpPr/>
          <p:nvPr userDrawn="1"/>
        </p:nvCxnSpPr>
        <p:spPr>
          <a:xfrm>
            <a:off x="126000" y="0"/>
            <a:ext cx="0" cy="75596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Přímá spojnice 5" hidden="1">
            <a:extLst>
              <a:ext uri="{FF2B5EF4-FFF2-40B4-BE49-F238E27FC236}">
                <a16:creationId xmlns:a16="http://schemas.microsoft.com/office/drawing/2014/main" id="{5232BF99-1B0D-432B-B6A6-E8D9F005D4B5}"/>
              </a:ext>
            </a:extLst>
          </p:cNvPr>
          <p:cNvCxnSpPr/>
          <p:nvPr userDrawn="1"/>
        </p:nvCxnSpPr>
        <p:spPr>
          <a:xfrm>
            <a:off x="360000" y="360000"/>
            <a:ext cx="0" cy="66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Přímá spojnice 11" hidden="1">
            <a:extLst>
              <a:ext uri="{FF2B5EF4-FFF2-40B4-BE49-F238E27FC236}">
                <a16:creationId xmlns:a16="http://schemas.microsoft.com/office/drawing/2014/main" id="{072DD9F8-EB3F-4040-91B0-6F4776965E6C}"/>
              </a:ext>
            </a:extLst>
          </p:cNvPr>
          <p:cNvCxnSpPr/>
          <p:nvPr userDrawn="1"/>
        </p:nvCxnSpPr>
        <p:spPr>
          <a:xfrm>
            <a:off x="1026000" y="360000"/>
            <a:ext cx="0" cy="66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Přímá spojnice 12" hidden="1">
            <a:extLst>
              <a:ext uri="{FF2B5EF4-FFF2-40B4-BE49-F238E27FC236}">
                <a16:creationId xmlns:a16="http://schemas.microsoft.com/office/drawing/2014/main" id="{BCBCA116-8A1F-45BA-B7FE-40A2F7C91B1B}"/>
              </a:ext>
            </a:extLst>
          </p:cNvPr>
          <p:cNvCxnSpPr/>
          <p:nvPr userDrawn="1"/>
        </p:nvCxnSpPr>
        <p:spPr>
          <a:xfrm>
            <a:off x="1206000" y="360000"/>
            <a:ext cx="0" cy="66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Přímá spojnice 13" hidden="1">
            <a:extLst>
              <a:ext uri="{FF2B5EF4-FFF2-40B4-BE49-F238E27FC236}">
                <a16:creationId xmlns:a16="http://schemas.microsoft.com/office/drawing/2014/main" id="{858CC3B5-DB43-4F5B-90B5-19EB1A104479}"/>
              </a:ext>
            </a:extLst>
          </p:cNvPr>
          <p:cNvCxnSpPr/>
          <p:nvPr userDrawn="1"/>
        </p:nvCxnSpPr>
        <p:spPr>
          <a:xfrm>
            <a:off x="10332000" y="360000"/>
            <a:ext cx="0" cy="66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Přímá spojnice 14" hidden="1">
            <a:extLst>
              <a:ext uri="{FF2B5EF4-FFF2-40B4-BE49-F238E27FC236}">
                <a16:creationId xmlns:a16="http://schemas.microsoft.com/office/drawing/2014/main" id="{AF5681AE-70C5-434C-9742-9087022F8EA8}"/>
              </a:ext>
            </a:extLst>
          </p:cNvPr>
          <p:cNvCxnSpPr/>
          <p:nvPr userDrawn="1"/>
        </p:nvCxnSpPr>
        <p:spPr>
          <a:xfrm>
            <a:off x="5256000" y="0"/>
            <a:ext cx="0" cy="75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Přímá spojnice 15" hidden="1">
            <a:extLst>
              <a:ext uri="{FF2B5EF4-FFF2-40B4-BE49-F238E27FC236}">
                <a16:creationId xmlns:a16="http://schemas.microsoft.com/office/drawing/2014/main" id="{32B28AB6-AF65-4C47-83A3-4BB23D381190}"/>
              </a:ext>
            </a:extLst>
          </p:cNvPr>
          <p:cNvCxnSpPr/>
          <p:nvPr userDrawn="1"/>
        </p:nvCxnSpPr>
        <p:spPr>
          <a:xfrm>
            <a:off x="5436000" y="0"/>
            <a:ext cx="0" cy="75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Přímá spojnice 16" hidden="1">
            <a:extLst>
              <a:ext uri="{FF2B5EF4-FFF2-40B4-BE49-F238E27FC236}">
                <a16:creationId xmlns:a16="http://schemas.microsoft.com/office/drawing/2014/main" id="{0C51D1FA-F534-4843-80FF-2FDA459EC2EC}"/>
              </a:ext>
            </a:extLst>
          </p:cNvPr>
          <p:cNvCxnSpPr/>
          <p:nvPr userDrawn="1"/>
        </p:nvCxnSpPr>
        <p:spPr>
          <a:xfrm>
            <a:off x="6948000" y="0"/>
            <a:ext cx="0" cy="75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Přímá spojnice 17" hidden="1">
            <a:extLst>
              <a:ext uri="{FF2B5EF4-FFF2-40B4-BE49-F238E27FC236}">
                <a16:creationId xmlns:a16="http://schemas.microsoft.com/office/drawing/2014/main" id="{C05E17E0-6FCF-4CB4-894E-34D7EE0B7116}"/>
              </a:ext>
            </a:extLst>
          </p:cNvPr>
          <p:cNvCxnSpPr/>
          <p:nvPr userDrawn="1"/>
        </p:nvCxnSpPr>
        <p:spPr>
          <a:xfrm>
            <a:off x="7128000" y="0"/>
            <a:ext cx="0" cy="75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Přímá spojnice 18" hidden="1">
            <a:extLst>
              <a:ext uri="{FF2B5EF4-FFF2-40B4-BE49-F238E27FC236}">
                <a16:creationId xmlns:a16="http://schemas.microsoft.com/office/drawing/2014/main" id="{85326E1E-9872-447A-81C8-66A9D8643293}"/>
              </a:ext>
            </a:extLst>
          </p:cNvPr>
          <p:cNvCxnSpPr/>
          <p:nvPr userDrawn="1"/>
        </p:nvCxnSpPr>
        <p:spPr>
          <a:xfrm>
            <a:off x="7794000" y="360000"/>
            <a:ext cx="0" cy="66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Přímá spojnice 19" hidden="1">
            <a:extLst>
              <a:ext uri="{FF2B5EF4-FFF2-40B4-BE49-F238E27FC236}">
                <a16:creationId xmlns:a16="http://schemas.microsoft.com/office/drawing/2014/main" id="{36935E82-8C89-4ADC-AD3D-B4F04D678BDC}"/>
              </a:ext>
            </a:extLst>
          </p:cNvPr>
          <p:cNvCxnSpPr/>
          <p:nvPr userDrawn="1"/>
        </p:nvCxnSpPr>
        <p:spPr>
          <a:xfrm>
            <a:off x="7974000" y="360000"/>
            <a:ext cx="0" cy="6660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Přímá spojnice 21" hidden="1">
            <a:extLst>
              <a:ext uri="{FF2B5EF4-FFF2-40B4-BE49-F238E27FC236}">
                <a16:creationId xmlns:a16="http://schemas.microsoft.com/office/drawing/2014/main" id="{5B002D79-A092-4AD9-97B7-D7E04B376079}"/>
              </a:ext>
            </a:extLst>
          </p:cNvPr>
          <p:cNvCxnSpPr/>
          <p:nvPr userDrawn="1"/>
        </p:nvCxnSpPr>
        <p:spPr>
          <a:xfrm>
            <a:off x="360000" y="360000"/>
            <a:ext cx="997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Přímá spojnice 22" hidden="1">
            <a:extLst>
              <a:ext uri="{FF2B5EF4-FFF2-40B4-BE49-F238E27FC236}">
                <a16:creationId xmlns:a16="http://schemas.microsoft.com/office/drawing/2014/main" id="{942AD0E5-3952-4E57-BA96-AC8BAF262B55}"/>
              </a:ext>
            </a:extLst>
          </p:cNvPr>
          <p:cNvCxnSpPr/>
          <p:nvPr userDrawn="1"/>
        </p:nvCxnSpPr>
        <p:spPr>
          <a:xfrm>
            <a:off x="0" y="7200000"/>
            <a:ext cx="1069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Přímá spojnice 23" hidden="1">
            <a:extLst>
              <a:ext uri="{FF2B5EF4-FFF2-40B4-BE49-F238E27FC236}">
                <a16:creationId xmlns:a16="http://schemas.microsoft.com/office/drawing/2014/main" id="{9CD3C12B-B395-49CE-88AB-AF501AC86B09}"/>
              </a:ext>
            </a:extLst>
          </p:cNvPr>
          <p:cNvCxnSpPr/>
          <p:nvPr userDrawn="1"/>
        </p:nvCxnSpPr>
        <p:spPr>
          <a:xfrm>
            <a:off x="360000" y="7020000"/>
            <a:ext cx="997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Přímá spojnice 24" hidden="1">
            <a:extLst>
              <a:ext uri="{FF2B5EF4-FFF2-40B4-BE49-F238E27FC236}">
                <a16:creationId xmlns:a16="http://schemas.microsoft.com/office/drawing/2014/main" id="{C55F60CC-B662-4CEF-BE30-CCEEA6DEB320}"/>
              </a:ext>
            </a:extLst>
          </p:cNvPr>
          <p:cNvCxnSpPr/>
          <p:nvPr userDrawn="1"/>
        </p:nvCxnSpPr>
        <p:spPr>
          <a:xfrm>
            <a:off x="0" y="1202400"/>
            <a:ext cx="1069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Přímá spojnice 25" hidden="1">
            <a:extLst>
              <a:ext uri="{FF2B5EF4-FFF2-40B4-BE49-F238E27FC236}">
                <a16:creationId xmlns:a16="http://schemas.microsoft.com/office/drawing/2014/main" id="{C5585A79-4914-48D1-AACE-FF324941E5C6}"/>
              </a:ext>
            </a:extLst>
          </p:cNvPr>
          <p:cNvCxnSpPr/>
          <p:nvPr userDrawn="1"/>
        </p:nvCxnSpPr>
        <p:spPr>
          <a:xfrm>
            <a:off x="0" y="2062800"/>
            <a:ext cx="106920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Přímá spojnice 33" hidden="1">
            <a:extLst>
              <a:ext uri="{FF2B5EF4-FFF2-40B4-BE49-F238E27FC236}">
                <a16:creationId xmlns:a16="http://schemas.microsoft.com/office/drawing/2014/main" id="{6319A55E-8DF1-4F70-B24A-61B1F83E078D}"/>
              </a:ext>
            </a:extLst>
          </p:cNvPr>
          <p:cNvCxnSpPr/>
          <p:nvPr userDrawn="1"/>
        </p:nvCxnSpPr>
        <p:spPr>
          <a:xfrm>
            <a:off x="0" y="928800"/>
            <a:ext cx="106920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35" name="Přímá spojnice 34" hidden="1">
            <a:extLst>
              <a:ext uri="{FF2B5EF4-FFF2-40B4-BE49-F238E27FC236}">
                <a16:creationId xmlns:a16="http://schemas.microsoft.com/office/drawing/2014/main" id="{7292C5C1-DC10-4912-A92A-8740B2AD28EF}"/>
              </a:ext>
            </a:extLst>
          </p:cNvPr>
          <p:cNvCxnSpPr/>
          <p:nvPr userDrawn="1"/>
        </p:nvCxnSpPr>
        <p:spPr>
          <a:xfrm>
            <a:off x="0" y="784800"/>
            <a:ext cx="106920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36" name="Přímá spojnice 35" hidden="1">
            <a:extLst>
              <a:ext uri="{FF2B5EF4-FFF2-40B4-BE49-F238E27FC236}">
                <a16:creationId xmlns:a16="http://schemas.microsoft.com/office/drawing/2014/main" id="{0AD35110-F9A0-49B6-A412-7F60BF67CDA2}"/>
              </a:ext>
            </a:extLst>
          </p:cNvPr>
          <p:cNvCxnSpPr/>
          <p:nvPr userDrawn="1"/>
        </p:nvCxnSpPr>
        <p:spPr>
          <a:xfrm>
            <a:off x="0" y="5320800"/>
            <a:ext cx="106920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42" name="Přímá spojnice 41" hidden="1">
            <a:extLst>
              <a:ext uri="{FF2B5EF4-FFF2-40B4-BE49-F238E27FC236}">
                <a16:creationId xmlns:a16="http://schemas.microsoft.com/office/drawing/2014/main" id="{2BF3871A-EF05-4A42-992A-DD1B4135CFDC}"/>
              </a:ext>
            </a:extLst>
          </p:cNvPr>
          <p:cNvCxnSpPr/>
          <p:nvPr userDrawn="1"/>
        </p:nvCxnSpPr>
        <p:spPr>
          <a:xfrm>
            <a:off x="0" y="2628000"/>
            <a:ext cx="106920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43" name="Přímá spojnice 42" hidden="1">
            <a:extLst>
              <a:ext uri="{FF2B5EF4-FFF2-40B4-BE49-F238E27FC236}">
                <a16:creationId xmlns:a16="http://schemas.microsoft.com/office/drawing/2014/main" id="{B18CA1D1-79B4-4F72-8933-75B2677BBDF3}"/>
              </a:ext>
            </a:extLst>
          </p:cNvPr>
          <p:cNvCxnSpPr/>
          <p:nvPr userDrawn="1"/>
        </p:nvCxnSpPr>
        <p:spPr>
          <a:xfrm>
            <a:off x="0" y="3762000"/>
            <a:ext cx="106920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27" name="Fialová linka silná">
            <a:extLst>
              <a:ext uri="{FF2B5EF4-FFF2-40B4-BE49-F238E27FC236}">
                <a16:creationId xmlns:a16="http://schemas.microsoft.com/office/drawing/2014/main" id="{3B3BBA1B-122A-44AA-9A4C-0B20527FBDB9}"/>
              </a:ext>
            </a:extLst>
          </p:cNvPr>
          <p:cNvCxnSpPr/>
          <p:nvPr userDrawn="1"/>
        </p:nvCxnSpPr>
        <p:spPr>
          <a:xfrm>
            <a:off x="360000" y="1508400"/>
            <a:ext cx="99720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Zástupný symbol pro zápatí 36">
            <a:extLst>
              <a:ext uri="{FF2B5EF4-FFF2-40B4-BE49-F238E27FC236}">
                <a16:creationId xmlns:a16="http://schemas.microsoft.com/office/drawing/2014/main" id="{D3E30F41-42BA-45F9-8008-2CB6A02540C5}"/>
              </a:ext>
            </a:extLst>
          </p:cNvPr>
          <p:cNvSpPr>
            <a:spLocks noGrp="1"/>
          </p:cNvSpPr>
          <p:nvPr>
            <p:ph type="ftr" sz="quarter" idx="3"/>
          </p:nvPr>
        </p:nvSpPr>
        <p:spPr>
          <a:xfrm>
            <a:off x="359043" y="359999"/>
            <a:ext cx="5112000" cy="935673"/>
          </a:xfrm>
          <a:prstGeom prst="rect">
            <a:avLst/>
          </a:prstGeom>
        </p:spPr>
        <p:txBody>
          <a:bodyPr vert="horz" lIns="0" tIns="0" rIns="0" bIns="0" rtlCol="0" anchor="t" anchorCtr="0"/>
          <a:lstStyle>
            <a:lvl1pPr algn="l">
              <a:defRPr sz="1200">
                <a:solidFill>
                  <a:schemeClr val="tx1"/>
                </a:solidFill>
              </a:defRPr>
            </a:lvl1pPr>
          </a:lstStyle>
          <a:p>
            <a:endParaRPr lang="cs-CZ" dirty="0"/>
          </a:p>
        </p:txBody>
      </p:sp>
      <p:sp>
        <p:nvSpPr>
          <p:cNvPr id="38" name="Zástupný symbol pro číslo snímku 37">
            <a:extLst>
              <a:ext uri="{FF2B5EF4-FFF2-40B4-BE49-F238E27FC236}">
                <a16:creationId xmlns:a16="http://schemas.microsoft.com/office/drawing/2014/main" id="{4B54CF64-77B2-4893-B1F8-4DC3C6904F34}"/>
              </a:ext>
            </a:extLst>
          </p:cNvPr>
          <p:cNvSpPr>
            <a:spLocks noGrp="1"/>
          </p:cNvSpPr>
          <p:nvPr>
            <p:ph type="sldNum" sz="quarter" idx="4"/>
          </p:nvPr>
        </p:nvSpPr>
        <p:spPr>
          <a:xfrm>
            <a:off x="9251418" y="7200000"/>
            <a:ext cx="1080000" cy="360000"/>
          </a:xfrm>
          <a:prstGeom prst="rect">
            <a:avLst/>
          </a:prstGeom>
        </p:spPr>
        <p:txBody>
          <a:bodyPr vert="horz" lIns="0" tIns="0" rIns="0" bIns="0" rtlCol="0" anchor="ctr"/>
          <a:lstStyle>
            <a:lvl1pPr algn="r">
              <a:defRPr sz="1200" b="1">
                <a:solidFill>
                  <a:schemeClr val="tx1"/>
                </a:solidFill>
              </a:defRPr>
            </a:lvl1pPr>
          </a:lstStyle>
          <a:p>
            <a:fld id="{1A6D0669-D719-4DED-A9CD-D0FDDB156478}" type="slidenum">
              <a:rPr lang="cs-CZ" smtClean="0"/>
              <a:pPr/>
              <a:t>‹#›</a:t>
            </a:fld>
            <a:endParaRPr lang="cs-CZ" dirty="0"/>
          </a:p>
        </p:txBody>
      </p:sp>
      <p:sp>
        <p:nvSpPr>
          <p:cNvPr id="39" name="Zástupný symbol pro datum 38">
            <a:extLst>
              <a:ext uri="{FF2B5EF4-FFF2-40B4-BE49-F238E27FC236}">
                <a16:creationId xmlns:a16="http://schemas.microsoft.com/office/drawing/2014/main" id="{C85C1021-5757-4C3A-B68D-8E925D952E96}"/>
              </a:ext>
            </a:extLst>
          </p:cNvPr>
          <p:cNvSpPr>
            <a:spLocks noGrp="1"/>
          </p:cNvSpPr>
          <p:nvPr>
            <p:ph type="dt" sz="half" idx="2"/>
          </p:nvPr>
        </p:nvSpPr>
        <p:spPr>
          <a:xfrm>
            <a:off x="359812" y="7200000"/>
            <a:ext cx="1080000" cy="360000"/>
          </a:xfrm>
          <a:prstGeom prst="rect">
            <a:avLst/>
          </a:prstGeom>
        </p:spPr>
        <p:txBody>
          <a:bodyPr vert="horz" lIns="0" tIns="0" rIns="0" bIns="0" rtlCol="0" anchor="ctr"/>
          <a:lstStyle>
            <a:lvl1pPr algn="l">
              <a:defRPr sz="1200">
                <a:solidFill>
                  <a:schemeClr val="tx1"/>
                </a:solidFill>
              </a:defRPr>
            </a:lvl1pPr>
          </a:lstStyle>
          <a:p>
            <a:endParaRPr lang="cs-CZ" dirty="0"/>
          </a:p>
        </p:txBody>
      </p:sp>
      <p:sp>
        <p:nvSpPr>
          <p:cNvPr id="3" name="Text Placeholder 2"/>
          <p:cNvSpPr>
            <a:spLocks noGrp="1"/>
          </p:cNvSpPr>
          <p:nvPr>
            <p:ph type="body" idx="1"/>
          </p:nvPr>
        </p:nvSpPr>
        <p:spPr>
          <a:xfrm>
            <a:off x="359812" y="1979999"/>
            <a:ext cx="9971606" cy="5076000"/>
          </a:xfrm>
          <a:prstGeom prst="rect">
            <a:avLst/>
          </a:prstGeom>
        </p:spPr>
        <p:txBody>
          <a:bodyPr vert="horz" lIns="0" tIns="0" rIns="0" bIns="0" rtlCol="0" anchor="b" anchorCtr="0">
            <a:normAutofit/>
          </a:bodyPr>
          <a:lstStyle/>
          <a:p>
            <a:pPr lvl="0"/>
            <a:r>
              <a:rPr lang="cs-CZ" dirty="0"/>
              <a:t>Upravte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
        <p:nvSpPr>
          <p:cNvPr id="2" name="Title Placeholder 1"/>
          <p:cNvSpPr>
            <a:spLocks noGrp="1"/>
          </p:cNvSpPr>
          <p:nvPr>
            <p:ph type="title"/>
          </p:nvPr>
        </p:nvSpPr>
        <p:spPr>
          <a:xfrm>
            <a:off x="359812" y="359674"/>
            <a:ext cx="9972001" cy="936000"/>
          </a:xfrm>
          <a:prstGeom prst="rect">
            <a:avLst/>
          </a:prstGeom>
        </p:spPr>
        <p:txBody>
          <a:bodyPr vert="horz" lIns="0" tIns="0" rIns="0" bIns="0" rtlCol="0" anchor="b" anchorCtr="0">
            <a:noAutofit/>
          </a:bodyPr>
          <a:lstStyle/>
          <a:p>
            <a:r>
              <a:rPr lang="cs-CZ" dirty="0"/>
              <a:t>Kliknutím lze upravit styl.</a:t>
            </a:r>
            <a:endParaRPr lang="en-US" dirty="0"/>
          </a:p>
        </p:txBody>
      </p:sp>
      <p:pic>
        <p:nvPicPr>
          <p:cNvPr id="4" name="Obrázek 3"/>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8806197" y="159334"/>
            <a:ext cx="1525221" cy="1136338"/>
          </a:xfrm>
          <a:prstGeom prst="rect">
            <a:avLst/>
          </a:prstGeom>
        </p:spPr>
      </p:pic>
    </p:spTree>
    <p:extLst>
      <p:ext uri="{BB962C8B-B14F-4D97-AF65-F5344CB8AC3E}">
        <p14:creationId xmlns:p14="http://schemas.microsoft.com/office/powerpoint/2010/main" val="2604555098"/>
      </p:ext>
    </p:extLst>
  </p:cSld>
  <p:clrMap bg1="lt1" tx1="dk1" bg2="lt2" tx2="dk2" accent1="accent1" accent2="accent2" accent3="accent3" accent4="accent4" accent5="accent5" accent6="accent6" hlink="hlink" folHlink="folHlink"/>
  <p:sldLayoutIdLst>
    <p:sldLayoutId id="2147483661" r:id="rId1"/>
    <p:sldLayoutId id="2147483668" r:id="rId2"/>
    <p:sldLayoutId id="2147483669" r:id="rId3"/>
    <p:sldLayoutId id="2147483676" r:id="rId4"/>
    <p:sldLayoutId id="2147483662" r:id="rId5"/>
    <p:sldLayoutId id="2147483672" r:id="rId6"/>
    <p:sldLayoutId id="2147483674" r:id="rId7"/>
    <p:sldLayoutId id="2147483670" r:id="rId8"/>
    <p:sldLayoutId id="2147483671" r:id="rId9"/>
    <p:sldLayoutId id="2147483673" r:id="rId10"/>
    <p:sldLayoutId id="2147483675" r:id="rId11"/>
  </p:sldLayoutIdLst>
  <p:hf hdr="0" ftr="0" dt="0"/>
  <p:txStyles>
    <p:titleStyle>
      <a:lvl1pPr algn="l" defTabSz="1007943" rtl="0" eaLnBrk="1" latinLnBrk="0" hangingPunct="1">
        <a:lnSpc>
          <a:spcPct val="100000"/>
        </a:lnSpc>
        <a:spcBef>
          <a:spcPct val="0"/>
        </a:spcBef>
        <a:buNone/>
        <a:defRPr sz="3000" b="1" kern="1200">
          <a:solidFill>
            <a:schemeClr val="tx1"/>
          </a:solidFill>
          <a:latin typeface="+mj-lt"/>
          <a:ea typeface="+mj-ea"/>
          <a:cs typeface="+mj-cs"/>
        </a:defRPr>
      </a:lvl1pPr>
    </p:titleStyle>
    <p:bodyStyle>
      <a:lvl1pPr marL="0" indent="0" algn="l" defTabSz="1007943" rtl="0" eaLnBrk="1" latinLnBrk="0" hangingPunct="1">
        <a:lnSpc>
          <a:spcPct val="100000"/>
        </a:lnSpc>
        <a:spcBef>
          <a:spcPts val="0"/>
        </a:spcBef>
        <a:buFontTx/>
        <a:buNone/>
        <a:defRPr sz="1600" kern="1200">
          <a:solidFill>
            <a:schemeClr val="tx1"/>
          </a:solidFill>
          <a:latin typeface="+mn-lt"/>
          <a:ea typeface="+mn-ea"/>
          <a:cs typeface="+mn-cs"/>
        </a:defRPr>
      </a:lvl1pPr>
      <a:lvl2pPr marL="216000" indent="-216000" algn="l" defTabSz="1007943" rtl="0" eaLnBrk="1" latinLnBrk="0" hangingPunct="1">
        <a:lnSpc>
          <a:spcPct val="100000"/>
        </a:lnSpc>
        <a:spcBef>
          <a:spcPts val="0"/>
        </a:spcBef>
        <a:buClr>
          <a:schemeClr val="tx1"/>
        </a:buClr>
        <a:buFont typeface="Arial" panose="020B0604020202020204" pitchFamily="34" charset="0"/>
        <a:buChar char="•"/>
        <a:defRPr sz="1600" kern="1200">
          <a:solidFill>
            <a:schemeClr val="tx1"/>
          </a:solidFill>
          <a:latin typeface="+mn-lt"/>
          <a:ea typeface="+mn-ea"/>
          <a:cs typeface="+mn-cs"/>
        </a:defRPr>
      </a:lvl2pPr>
      <a:lvl3pPr marL="432000" indent="-216000" algn="l" defTabSz="1007943" rtl="0" eaLnBrk="1" latinLnBrk="0" hangingPunct="1">
        <a:lnSpc>
          <a:spcPct val="100000"/>
        </a:lnSpc>
        <a:spcBef>
          <a:spcPts val="0"/>
        </a:spcBef>
        <a:buClr>
          <a:schemeClr val="tx1"/>
        </a:buClr>
        <a:buFont typeface="Arial" panose="020B0604020202020204" pitchFamily="34" charset="0"/>
        <a:buChar char="•"/>
        <a:defRPr sz="1600" kern="1200">
          <a:solidFill>
            <a:schemeClr val="tx1"/>
          </a:solidFill>
          <a:latin typeface="+mn-lt"/>
          <a:ea typeface="+mn-ea"/>
          <a:cs typeface="+mn-cs"/>
        </a:defRPr>
      </a:lvl3pPr>
      <a:lvl4pPr marL="648000" indent="-216000" algn="l" defTabSz="1007943" rtl="0" eaLnBrk="1" latinLnBrk="0" hangingPunct="1">
        <a:lnSpc>
          <a:spcPct val="100000"/>
        </a:lnSpc>
        <a:spcBef>
          <a:spcPts val="0"/>
        </a:spcBef>
        <a:buClr>
          <a:schemeClr val="tx1"/>
        </a:buClr>
        <a:buFont typeface="Arial" panose="020B0604020202020204" pitchFamily="34" charset="0"/>
        <a:buChar char="•"/>
        <a:defRPr sz="1600" kern="1200">
          <a:solidFill>
            <a:schemeClr val="tx1"/>
          </a:solidFill>
          <a:latin typeface="+mn-lt"/>
          <a:ea typeface="+mn-ea"/>
          <a:cs typeface="+mn-cs"/>
        </a:defRPr>
      </a:lvl4pPr>
      <a:lvl5pPr marL="864000" indent="-216000" algn="l" defTabSz="1007943" rtl="0" eaLnBrk="1" latinLnBrk="0" hangingPunct="1">
        <a:lnSpc>
          <a:spcPct val="100000"/>
        </a:lnSpc>
        <a:spcBef>
          <a:spcPts val="0"/>
        </a:spcBef>
        <a:buClr>
          <a:schemeClr val="tx1"/>
        </a:buClr>
        <a:buFont typeface="Arial" panose="020B0604020202020204" pitchFamily="34" charset="0"/>
        <a:buChar char="•"/>
        <a:defRPr sz="1600"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81" userDrawn="1">
          <p15:clr>
            <a:srgbClr val="F26B43"/>
          </p15:clr>
        </p15:guide>
        <p15:guide id="2" pos="3367" userDrawn="1">
          <p15:clr>
            <a:srgbClr val="F26B43"/>
          </p15:clr>
        </p15:guide>
        <p15:guide id="3" pos="228" userDrawn="1">
          <p15:clr>
            <a:srgbClr val="F26B43"/>
          </p15:clr>
        </p15:guide>
        <p15:guide id="4" pos="6504" userDrawn="1">
          <p15:clr>
            <a:srgbClr val="F26B43"/>
          </p15:clr>
        </p15:guide>
        <p15:guide id="5" orient="horz" pos="1247" userDrawn="1">
          <p15:clr>
            <a:srgbClr val="F26B43"/>
          </p15:clr>
        </p15:guide>
        <p15:guide id="6" orient="horz" pos="4445" userDrawn="1">
          <p15:clr>
            <a:srgbClr val="F26B43"/>
          </p15:clr>
        </p15:guide>
        <p15:guide id="7" orient="horz" pos="453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customXml" Target="../ink/ink1.xml"/><Relationship Id="rId7" Type="http://schemas.openxmlformats.org/officeDocument/2006/relationships/customXml" Target="../ink/ink2.xml"/><Relationship Id="rId2"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customXml" Target="../ink/ink6.xml"/><Relationship Id="rId10" Type="http://schemas.openxmlformats.org/officeDocument/2006/relationships/customXml" Target="../ink/ink5.xml"/><Relationship Id="rId9" Type="http://schemas.openxmlformats.org/officeDocument/2006/relationships/customXml" Target="../ink/ink4.xml"/></Relationships>
</file>

<file path=ppt/slides/_rels/slide6.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customXml" Target="../ink/ink8.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4837" y="1699643"/>
            <a:ext cx="9876141" cy="2754600"/>
          </a:xfrm>
          <a:prstGeom prst="rect">
            <a:avLst/>
          </a:prstGeom>
          <a:noFill/>
        </p:spPr>
        <p:txBody>
          <a:bodyPr wrap="square" rtlCol="0">
            <a:spAutoFit/>
          </a:bodyPr>
          <a:lstStyle/>
          <a:p>
            <a:r>
              <a:rPr lang="en-CA" sz="4300" b="1" dirty="0">
                <a:solidFill>
                  <a:srgbClr val="C40050"/>
                </a:solidFill>
                <a:ea typeface="+mj-ea"/>
                <a:cs typeface="+mj-cs"/>
              </a:rPr>
              <a:t>Mandatory due diligence laws and corporate climate responsibility in international investment law</a:t>
            </a:r>
          </a:p>
          <a:p>
            <a:endParaRPr lang="en-US" sz="4400" dirty="0"/>
          </a:p>
        </p:txBody>
      </p:sp>
      <p:sp>
        <p:nvSpPr>
          <p:cNvPr id="9" name="Podnadpis 2">
            <a:extLst>
              <a:ext uri="{FF2B5EF4-FFF2-40B4-BE49-F238E27FC236}">
                <a16:creationId xmlns:a16="http://schemas.microsoft.com/office/drawing/2014/main" id="{A2D0CAB7-85E9-4040-A33B-1192988D7A52}"/>
              </a:ext>
            </a:extLst>
          </p:cNvPr>
          <p:cNvSpPr>
            <a:spLocks noGrp="1"/>
          </p:cNvSpPr>
          <p:nvPr>
            <p:ph type="subTitle" idx="1"/>
          </p:nvPr>
        </p:nvSpPr>
        <p:spPr>
          <a:xfrm>
            <a:off x="460159" y="5327427"/>
            <a:ext cx="4749669" cy="2071886"/>
          </a:xfrm>
        </p:spPr>
        <p:txBody>
          <a:bodyPr/>
          <a:lstStyle/>
          <a:p>
            <a:endParaRPr lang="cs-CZ" sz="2200" dirty="0"/>
          </a:p>
          <a:p>
            <a:endParaRPr lang="cs-CZ" sz="2200" dirty="0"/>
          </a:p>
          <a:p>
            <a:endParaRPr lang="cs-CZ" sz="2200" dirty="0"/>
          </a:p>
          <a:p>
            <a:r>
              <a:rPr lang="cs-CZ" sz="2000" dirty="0"/>
              <a:t>Monika </a:t>
            </a:r>
            <a:r>
              <a:rPr lang="cs-CZ" sz="2000" dirty="0" err="1"/>
              <a:t>Feigerlová</a:t>
            </a:r>
            <a:r>
              <a:rPr lang="cs-CZ" sz="2000" dirty="0"/>
              <a:t>, Ph.D., LL.M.</a:t>
            </a:r>
          </a:p>
          <a:p>
            <a:r>
              <a:rPr lang="cs-CZ" sz="2200" dirty="0" err="1"/>
              <a:t>Monika.Feigerlova@ilaw.cas.cz</a:t>
            </a:r>
            <a:endParaRPr lang="cs-CZ" sz="2200" dirty="0"/>
          </a:p>
        </p:txBody>
      </p:sp>
      <p:sp>
        <p:nvSpPr>
          <p:cNvPr id="5" name="Text Placeholder 4"/>
          <p:cNvSpPr>
            <a:spLocks noGrp="1"/>
          </p:cNvSpPr>
          <p:nvPr>
            <p:ph type="body" sz="quarter" idx="10"/>
          </p:nvPr>
        </p:nvSpPr>
        <p:spPr>
          <a:xfrm>
            <a:off x="359997" y="612000"/>
            <a:ext cx="8033725" cy="288000"/>
          </a:xfrm>
        </p:spPr>
        <p:txBody>
          <a:bodyPr>
            <a:noAutofit/>
          </a:bodyPr>
          <a:lstStyle/>
          <a:p>
            <a:r>
              <a:rPr lang="en-US" sz="1600" dirty="0"/>
              <a:t>Sustainable Development as Fundamental Pillar of Economic Governance and Public Affairs</a:t>
            </a:r>
          </a:p>
        </p:txBody>
      </p:sp>
      <p:sp>
        <p:nvSpPr>
          <p:cNvPr id="2" name="Text Placeholder 1"/>
          <p:cNvSpPr>
            <a:spLocks noGrp="1"/>
          </p:cNvSpPr>
          <p:nvPr>
            <p:ph type="body" sz="quarter" idx="11"/>
          </p:nvPr>
        </p:nvSpPr>
        <p:spPr/>
        <p:txBody>
          <a:bodyPr>
            <a:normAutofit/>
          </a:bodyPr>
          <a:lstStyle/>
          <a:p>
            <a:r>
              <a:rPr lang="en-US" dirty="0"/>
              <a:t>9</a:t>
            </a:r>
            <a:r>
              <a:rPr lang="mr-IN" dirty="0"/>
              <a:t>–</a:t>
            </a:r>
            <a:r>
              <a:rPr lang="en-US" dirty="0"/>
              <a:t> 10 November 2023, University of Bologna </a:t>
            </a:r>
          </a:p>
        </p:txBody>
      </p:sp>
      <p:sp>
        <p:nvSpPr>
          <p:cNvPr id="4" name="TextBox 3"/>
          <p:cNvSpPr txBox="1"/>
          <p:nvPr/>
        </p:nvSpPr>
        <p:spPr>
          <a:xfrm>
            <a:off x="6847177" y="5723820"/>
            <a:ext cx="3570839" cy="2062103"/>
          </a:xfrm>
          <a:prstGeom prst="rect">
            <a:avLst/>
          </a:prstGeom>
          <a:noFill/>
        </p:spPr>
        <p:txBody>
          <a:bodyPr wrap="square" rtlCol="0">
            <a:spAutoFit/>
          </a:bodyPr>
          <a:lstStyle/>
          <a:p>
            <a:r>
              <a:rPr lang="en-GB" sz="2200" dirty="0">
                <a:solidFill>
                  <a:schemeClr val="bg1"/>
                </a:solidFill>
                <a:latin typeface="+mj-lt"/>
              </a:rPr>
              <a:t>Institute of State and Law </a:t>
            </a:r>
          </a:p>
          <a:p>
            <a:r>
              <a:rPr lang="en-GB" sz="2200" dirty="0">
                <a:solidFill>
                  <a:schemeClr val="bg1"/>
                </a:solidFill>
                <a:latin typeface="+mj-lt"/>
              </a:rPr>
              <a:t>Czech Academy of Sciences</a:t>
            </a:r>
          </a:p>
          <a:p>
            <a:r>
              <a:rPr lang="en-GB" sz="2200" dirty="0">
                <a:solidFill>
                  <a:schemeClr val="bg1"/>
                </a:solidFill>
                <a:latin typeface="+mj-lt"/>
              </a:rPr>
              <a:t>Centre for Climate Law and Sustainability Studies </a:t>
            </a:r>
          </a:p>
          <a:p>
            <a:endParaRPr lang="en-US" b="1" dirty="0"/>
          </a:p>
        </p:txBody>
      </p:sp>
    </p:spTree>
    <p:extLst>
      <p:ext uri="{BB962C8B-B14F-4D97-AF65-F5344CB8AC3E}">
        <p14:creationId xmlns:p14="http://schemas.microsoft.com/office/powerpoint/2010/main" val="2825781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61949" y="595527"/>
            <a:ext cx="7619179" cy="900000"/>
          </a:xfrm>
        </p:spPr>
        <p:txBody>
          <a:bodyPr/>
          <a:lstStyle/>
          <a:p>
            <a:r>
              <a:rPr lang="en-AU" sz="3200" dirty="0">
                <a:solidFill>
                  <a:srgbClr val="292265"/>
                </a:solidFill>
              </a:rPr>
              <a:t>Climate obligations of companies  </a:t>
            </a:r>
            <a:endParaRPr lang="en-AU" sz="3200" dirty="0"/>
          </a:p>
        </p:txBody>
      </p:sp>
      <p:sp>
        <p:nvSpPr>
          <p:cNvPr id="14" name="Rectangle 13"/>
          <p:cNvSpPr/>
          <p:nvPr/>
        </p:nvSpPr>
        <p:spPr>
          <a:xfrm rot="10800000" flipV="1">
            <a:off x="311002" y="4896747"/>
            <a:ext cx="7437095" cy="923330"/>
          </a:xfrm>
          <a:prstGeom prst="rect">
            <a:avLst/>
          </a:prstGeom>
        </p:spPr>
        <p:txBody>
          <a:bodyPr wrap="square">
            <a:spAutoFit/>
          </a:bodyPr>
          <a:lstStyle/>
          <a:p>
            <a:endParaRPr lang="en-US" dirty="0"/>
          </a:p>
          <a:p>
            <a:endParaRPr lang="en-US" dirty="0"/>
          </a:p>
          <a:p>
            <a:endParaRPr lang="en-US" dirty="0"/>
          </a:p>
        </p:txBody>
      </p:sp>
      <p:sp>
        <p:nvSpPr>
          <p:cNvPr id="5" name="TextBox 4"/>
          <p:cNvSpPr txBox="1"/>
          <p:nvPr/>
        </p:nvSpPr>
        <p:spPr>
          <a:xfrm>
            <a:off x="987841" y="6005404"/>
            <a:ext cx="184666" cy="369332"/>
          </a:xfrm>
          <a:prstGeom prst="rect">
            <a:avLst/>
          </a:prstGeom>
          <a:noFill/>
        </p:spPr>
        <p:txBody>
          <a:bodyPr wrap="none" rtlCol="0">
            <a:spAutoFit/>
          </a:bodyPr>
          <a:lstStyle/>
          <a:p>
            <a:endParaRPr lang="en-US" dirty="0"/>
          </a:p>
        </p:txBody>
      </p:sp>
      <p:graphicFrame>
        <p:nvGraphicFramePr>
          <p:cNvPr id="6" name="Diagram 5">
            <a:extLst>
              <a:ext uri="{FF2B5EF4-FFF2-40B4-BE49-F238E27FC236}">
                <a16:creationId xmlns:a16="http://schemas.microsoft.com/office/drawing/2014/main" id="{49290C61-1A2E-D833-9065-5348C3A8B80A}"/>
              </a:ext>
            </a:extLst>
          </p:cNvPr>
          <p:cNvGraphicFramePr/>
          <p:nvPr>
            <p:extLst>
              <p:ext uri="{D42A27DB-BD31-4B8C-83A1-F6EECF244321}">
                <p14:modId xmlns:p14="http://schemas.microsoft.com/office/powerpoint/2010/main" val="403814069"/>
              </p:ext>
            </p:extLst>
          </p:nvPr>
        </p:nvGraphicFramePr>
        <p:xfrm>
          <a:off x="1" y="1495527"/>
          <a:ext cx="6705600" cy="5632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F76BE000-B935-91A8-EC04-200D9F75213A}"/>
              </a:ext>
            </a:extLst>
          </p:cNvPr>
          <p:cNvSpPr txBox="1"/>
          <p:nvPr/>
        </p:nvSpPr>
        <p:spPr>
          <a:xfrm>
            <a:off x="5177704" y="2210861"/>
            <a:ext cx="2008909" cy="369332"/>
          </a:xfrm>
          <a:prstGeom prst="rect">
            <a:avLst/>
          </a:prstGeom>
          <a:noFill/>
        </p:spPr>
        <p:txBody>
          <a:bodyPr wrap="square" rtlCol="0">
            <a:spAutoFit/>
          </a:bodyPr>
          <a:lstStyle/>
          <a:p>
            <a:r>
              <a:rPr lang="en-CZ" b="1" dirty="0"/>
              <a:t>Investor’s rights </a:t>
            </a:r>
          </a:p>
        </p:txBody>
      </p:sp>
      <p:sp>
        <p:nvSpPr>
          <p:cNvPr id="9" name="TextBox 8">
            <a:extLst>
              <a:ext uri="{FF2B5EF4-FFF2-40B4-BE49-F238E27FC236}">
                <a16:creationId xmlns:a16="http://schemas.microsoft.com/office/drawing/2014/main" id="{C42907E5-4C86-E5DE-4535-BA7A7635E15C}"/>
              </a:ext>
            </a:extLst>
          </p:cNvPr>
          <p:cNvSpPr txBox="1"/>
          <p:nvPr/>
        </p:nvSpPr>
        <p:spPr>
          <a:xfrm>
            <a:off x="481013" y="6156963"/>
            <a:ext cx="2039998" cy="958744"/>
          </a:xfrm>
          <a:prstGeom prst="rect">
            <a:avLst/>
          </a:prstGeom>
          <a:noFill/>
        </p:spPr>
        <p:txBody>
          <a:bodyPr wrap="square" rtlCol="0">
            <a:spAutoFit/>
          </a:bodyPr>
          <a:lstStyle/>
          <a:p>
            <a:r>
              <a:rPr lang="en-CZ" b="1" dirty="0"/>
              <a:t>Corporate responsibility  to respect HRs</a:t>
            </a:r>
          </a:p>
        </p:txBody>
      </p:sp>
      <p:sp>
        <p:nvSpPr>
          <p:cNvPr id="12" name="TextBox 11">
            <a:extLst>
              <a:ext uri="{FF2B5EF4-FFF2-40B4-BE49-F238E27FC236}">
                <a16:creationId xmlns:a16="http://schemas.microsoft.com/office/drawing/2014/main" id="{47665F62-10D6-5FC5-ACA5-F7420CA5A40A}"/>
              </a:ext>
            </a:extLst>
          </p:cNvPr>
          <p:cNvSpPr txBox="1"/>
          <p:nvPr/>
        </p:nvSpPr>
        <p:spPr>
          <a:xfrm>
            <a:off x="7425080" y="2255672"/>
            <a:ext cx="3089563" cy="5078313"/>
          </a:xfrm>
          <a:prstGeom prst="rect">
            <a:avLst/>
          </a:prstGeom>
          <a:noFill/>
        </p:spPr>
        <p:txBody>
          <a:bodyPr wrap="square" rtlCol="0">
            <a:spAutoFit/>
          </a:bodyPr>
          <a:lstStyle/>
          <a:p>
            <a:r>
              <a:rPr lang="en-CZ" b="1" dirty="0"/>
              <a:t>UN Guiding Principle on Business and Human Rights (GP 8)</a:t>
            </a:r>
          </a:p>
          <a:p>
            <a:endParaRPr lang="en-CZ" b="1" dirty="0"/>
          </a:p>
          <a:p>
            <a:r>
              <a:rPr lang="en-GB" b="1" i="1" dirty="0"/>
              <a:t>Ensuring Policy Coherence</a:t>
            </a:r>
          </a:p>
          <a:p>
            <a:r>
              <a:rPr lang="en-GB" i="1" dirty="0"/>
              <a:t>States should ensure that governmental departments, agencies and other State-based institutions that shape business practices are aware of and observe the State’s human rights obligations when fulfilling their respective mandates, including by providing them with relevant information, training and support. </a:t>
            </a:r>
            <a:endParaRPr lang="en-CZ" b="1" dirty="0"/>
          </a:p>
        </p:txBody>
      </p:sp>
    </p:spTree>
    <p:extLst>
      <p:ext uri="{BB962C8B-B14F-4D97-AF65-F5344CB8AC3E}">
        <p14:creationId xmlns:p14="http://schemas.microsoft.com/office/powerpoint/2010/main" val="61617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61949" y="595527"/>
            <a:ext cx="7619179" cy="900000"/>
          </a:xfrm>
        </p:spPr>
        <p:txBody>
          <a:bodyPr/>
          <a:lstStyle/>
          <a:p>
            <a:r>
              <a:rPr lang="en-AU" sz="3200" dirty="0">
                <a:solidFill>
                  <a:srgbClr val="292265"/>
                </a:solidFill>
              </a:rPr>
              <a:t>Human rights obligations of businesses </a:t>
            </a:r>
            <a:endParaRPr lang="en-AU" sz="3200" dirty="0"/>
          </a:p>
        </p:txBody>
      </p:sp>
      <p:sp>
        <p:nvSpPr>
          <p:cNvPr id="14" name="Rectangle 13"/>
          <p:cNvSpPr/>
          <p:nvPr/>
        </p:nvSpPr>
        <p:spPr>
          <a:xfrm rot="10800000" flipV="1">
            <a:off x="311002" y="4896747"/>
            <a:ext cx="7437095" cy="923330"/>
          </a:xfrm>
          <a:prstGeom prst="rect">
            <a:avLst/>
          </a:prstGeom>
        </p:spPr>
        <p:txBody>
          <a:bodyPr wrap="square">
            <a:spAutoFit/>
          </a:bodyPr>
          <a:lstStyle/>
          <a:p>
            <a:endParaRPr lang="en-US" dirty="0"/>
          </a:p>
          <a:p>
            <a:endParaRPr lang="en-US" dirty="0"/>
          </a:p>
          <a:p>
            <a:endParaRPr lang="en-US" dirty="0"/>
          </a:p>
        </p:txBody>
      </p:sp>
      <p:sp>
        <p:nvSpPr>
          <p:cNvPr id="5" name="TextBox 4"/>
          <p:cNvSpPr txBox="1"/>
          <p:nvPr/>
        </p:nvSpPr>
        <p:spPr>
          <a:xfrm>
            <a:off x="987841" y="6005404"/>
            <a:ext cx="184666" cy="369332"/>
          </a:xfrm>
          <a:prstGeom prst="rect">
            <a:avLst/>
          </a:prstGeom>
          <a:noFill/>
        </p:spPr>
        <p:txBody>
          <a:bodyPr wrap="none" rtlCol="0">
            <a:spAutoFit/>
          </a:bodyPr>
          <a:lstStyle/>
          <a:p>
            <a:endParaRPr lang="en-US" dirty="0"/>
          </a:p>
        </p:txBody>
      </p:sp>
      <p:pic>
        <p:nvPicPr>
          <p:cNvPr id="3" name="Picture 2">
            <a:extLst>
              <a:ext uri="{FF2B5EF4-FFF2-40B4-BE49-F238E27FC236}">
                <a16:creationId xmlns:a16="http://schemas.microsoft.com/office/drawing/2014/main" id="{879424CC-A462-92BB-F541-3E515428E534}"/>
              </a:ext>
            </a:extLst>
          </p:cNvPr>
          <p:cNvPicPr>
            <a:picLocks noChangeAspect="1"/>
          </p:cNvPicPr>
          <p:nvPr/>
        </p:nvPicPr>
        <p:blipFill>
          <a:blip r:embed="rId3"/>
          <a:stretch>
            <a:fillRect/>
          </a:stretch>
        </p:blipFill>
        <p:spPr>
          <a:xfrm>
            <a:off x="874620" y="4228702"/>
            <a:ext cx="4567832" cy="3020142"/>
          </a:xfrm>
          <a:prstGeom prst="rect">
            <a:avLst/>
          </a:prstGeom>
        </p:spPr>
      </p:pic>
      <p:cxnSp>
        <p:nvCxnSpPr>
          <p:cNvPr id="8" name="Přímá spojnice se šipkou 19">
            <a:extLst>
              <a:ext uri="{FF2B5EF4-FFF2-40B4-BE49-F238E27FC236}">
                <a16:creationId xmlns:a16="http://schemas.microsoft.com/office/drawing/2014/main" id="{BC61757D-472D-3730-9702-3A015C9338E3}"/>
              </a:ext>
            </a:extLst>
          </p:cNvPr>
          <p:cNvCxnSpPr>
            <a:cxnSpLocks/>
          </p:cNvCxnSpPr>
          <p:nvPr/>
        </p:nvCxnSpPr>
        <p:spPr>
          <a:xfrm>
            <a:off x="476249" y="2811639"/>
            <a:ext cx="976099" cy="0"/>
          </a:xfrm>
          <a:prstGeom prst="straightConnector1">
            <a:avLst/>
          </a:prstGeom>
          <a:ln w="38100" cmpd="sng">
            <a:solidFill>
              <a:srgbClr val="C4005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16699AC-69A7-CE46-13E7-4538DA549C3A}"/>
              </a:ext>
            </a:extLst>
          </p:cNvPr>
          <p:cNvSpPr txBox="1"/>
          <p:nvPr/>
        </p:nvSpPr>
        <p:spPr>
          <a:xfrm>
            <a:off x="311001" y="1789204"/>
            <a:ext cx="9599469" cy="2246769"/>
          </a:xfrm>
          <a:prstGeom prst="rect">
            <a:avLst/>
          </a:prstGeom>
          <a:noFill/>
        </p:spPr>
        <p:txBody>
          <a:bodyPr wrap="square" rtlCol="0">
            <a:spAutoFit/>
          </a:bodyPr>
          <a:lstStyle/>
          <a:p>
            <a:pPr marR="0" lvl="0" algn="l" defTabSz="457200" rtl="0" eaLnBrk="1" fontAlgn="auto" latinLnBrk="0" hangingPunct="1">
              <a:lnSpc>
                <a:spcPct val="100000"/>
              </a:lnSpc>
              <a:spcBef>
                <a:spcPts val="0"/>
              </a:spcBef>
              <a:spcAft>
                <a:spcPts val="0"/>
              </a:spcAft>
              <a:buClrTx/>
              <a:buSzTx/>
              <a:tabLst/>
              <a:defRPr/>
            </a:pPr>
            <a:r>
              <a:rPr lang="en-US" sz="2000" b="1" dirty="0">
                <a:solidFill>
                  <a:srgbClr val="292265"/>
                </a:solidFill>
                <a:latin typeface="Arial"/>
              </a:rPr>
              <a:t>Soft law </a:t>
            </a:r>
            <a:r>
              <a:rPr lang="en-US" sz="2000" dirty="0">
                <a:solidFill>
                  <a:srgbClr val="292265"/>
                </a:solidFill>
                <a:latin typeface="Arial"/>
              </a:rPr>
              <a:t>(international non-binding standards such as UN Guiding Principles on Business and Human Rights, OECD Guidelines for Multinational Enterprises)  </a:t>
            </a:r>
            <a:endParaRPr kumimoji="0" lang="en-US" sz="2000" i="0" u="none" strike="noStrike" kern="1200" cap="none" spc="0" normalizeH="0" baseline="0" noProof="0" dirty="0">
              <a:ln>
                <a:noFill/>
              </a:ln>
              <a:solidFill>
                <a:srgbClr val="292265"/>
              </a:solidFill>
              <a:effectLst/>
              <a:uLnTx/>
              <a:uFillTx/>
              <a:latin typeface="Arial"/>
              <a:ea typeface="+mn-ea"/>
              <a:cs typeface="+mn-cs"/>
            </a:endParaRPr>
          </a:p>
          <a:p>
            <a:endParaRPr lang="en-GB" sz="2000" dirty="0"/>
          </a:p>
          <a:p>
            <a:endParaRPr lang="en-GB" sz="2000" b="1" dirty="0"/>
          </a:p>
          <a:p>
            <a:r>
              <a:rPr lang="en-GB" sz="2000" b="1" dirty="0"/>
              <a:t>Hard law (</a:t>
            </a:r>
            <a:r>
              <a:rPr lang="en-GB" sz="2000" dirty="0"/>
              <a:t>national legislation on m</a:t>
            </a:r>
            <a:r>
              <a:rPr lang="en-CZ" sz="2000" dirty="0"/>
              <a:t>andatory human rights and environmental due diligence)	</a:t>
            </a:r>
          </a:p>
          <a:p>
            <a:pPr marL="800100" lvl="1" indent="-342900">
              <a:buFont typeface="Arial" panose="020B0604020202020204" pitchFamily="34" charset="0"/>
              <a:buChar char="•"/>
            </a:pPr>
            <a:r>
              <a:rPr lang="en-CZ" sz="2000" dirty="0"/>
              <a:t>France, Germany, Norway, Netherlands 		</a:t>
            </a:r>
          </a:p>
        </p:txBody>
      </p:sp>
      <p:sp>
        <p:nvSpPr>
          <p:cNvPr id="10" name="TextBox 9">
            <a:extLst>
              <a:ext uri="{FF2B5EF4-FFF2-40B4-BE49-F238E27FC236}">
                <a16:creationId xmlns:a16="http://schemas.microsoft.com/office/drawing/2014/main" id="{05C13965-9289-C5A9-12F2-A4288A0EA1B6}"/>
              </a:ext>
            </a:extLst>
          </p:cNvPr>
          <p:cNvSpPr txBox="1"/>
          <p:nvPr/>
        </p:nvSpPr>
        <p:spPr>
          <a:xfrm>
            <a:off x="7032418" y="4989741"/>
            <a:ext cx="2305645" cy="1200329"/>
          </a:xfrm>
          <a:prstGeom prst="rect">
            <a:avLst/>
          </a:prstGeom>
          <a:noFill/>
        </p:spPr>
        <p:txBody>
          <a:bodyPr wrap="square" rtlCol="0">
            <a:spAutoFit/>
          </a:bodyPr>
          <a:lstStyle/>
          <a:p>
            <a:r>
              <a:rPr lang="en-CZ" b="1" dirty="0"/>
              <a:t>EU Proposal for Corporate Sustainability Due Diligence Directive </a:t>
            </a:r>
          </a:p>
        </p:txBody>
      </p:sp>
    </p:spTree>
    <p:extLst>
      <p:ext uri="{BB962C8B-B14F-4D97-AF65-F5344CB8AC3E}">
        <p14:creationId xmlns:p14="http://schemas.microsoft.com/office/powerpoint/2010/main" val="517362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61949" y="595527"/>
            <a:ext cx="7619179" cy="900000"/>
          </a:xfrm>
        </p:spPr>
        <p:txBody>
          <a:bodyPr/>
          <a:lstStyle/>
          <a:p>
            <a:r>
              <a:rPr lang="en-AU" sz="3200" dirty="0" err="1">
                <a:solidFill>
                  <a:srgbClr val="292265"/>
                </a:solidFill>
              </a:rPr>
              <a:t>mHRDD</a:t>
            </a:r>
            <a:r>
              <a:rPr lang="en-AU" sz="3200" dirty="0">
                <a:solidFill>
                  <a:srgbClr val="292265"/>
                </a:solidFill>
              </a:rPr>
              <a:t> laws </a:t>
            </a:r>
            <a:endParaRPr lang="en-AU" sz="3200" dirty="0"/>
          </a:p>
        </p:txBody>
      </p:sp>
      <p:sp>
        <p:nvSpPr>
          <p:cNvPr id="5" name="TextBox 4"/>
          <p:cNvSpPr txBox="1"/>
          <p:nvPr/>
        </p:nvSpPr>
        <p:spPr>
          <a:xfrm>
            <a:off x="987841" y="6005404"/>
            <a:ext cx="184666" cy="369332"/>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86B4308F-7570-C955-DCBB-4329061F58DD}"/>
              </a:ext>
            </a:extLst>
          </p:cNvPr>
          <p:cNvSpPr txBox="1"/>
          <p:nvPr/>
        </p:nvSpPr>
        <p:spPr>
          <a:xfrm>
            <a:off x="361949" y="2180473"/>
            <a:ext cx="9599469" cy="1015663"/>
          </a:xfrm>
          <a:prstGeom prst="rect">
            <a:avLst/>
          </a:prstGeom>
          <a:noFill/>
        </p:spPr>
        <p:txBody>
          <a:bodyPr wrap="square" rtlCol="0">
            <a:spAutoFit/>
          </a:bodyPr>
          <a:lstStyle/>
          <a:p>
            <a:r>
              <a:rPr lang="en-GB" b="1" dirty="0">
                <a:solidFill>
                  <a:srgbClr val="292265"/>
                </a:solidFill>
                <a:latin typeface="Arial"/>
              </a:rPr>
              <a:t>legally</a:t>
            </a:r>
            <a:r>
              <a:rPr lang="en-GB" sz="2000" b="1" dirty="0"/>
              <a:t> binding obligations </a:t>
            </a:r>
            <a:r>
              <a:rPr lang="en-GB" sz="2000" dirty="0"/>
              <a:t>for certain companies </a:t>
            </a:r>
            <a:r>
              <a:rPr lang="en-GB" sz="2000" b="1" dirty="0"/>
              <a:t>to carry out  risk-based due diligence</a:t>
            </a:r>
            <a:r>
              <a:rPr lang="en-GB" sz="2000" dirty="0"/>
              <a:t> aimed at identifying, preventing, and mitigating the human right/ environment /climate - related impacts of their operations  </a:t>
            </a:r>
            <a:r>
              <a:rPr lang="en-CZ" sz="2000" dirty="0"/>
              <a:t> </a:t>
            </a:r>
          </a:p>
        </p:txBody>
      </p:sp>
      <p:cxnSp>
        <p:nvCxnSpPr>
          <p:cNvPr id="8" name="Přímá spojnice se šipkou 19">
            <a:extLst>
              <a:ext uri="{FF2B5EF4-FFF2-40B4-BE49-F238E27FC236}">
                <a16:creationId xmlns:a16="http://schemas.microsoft.com/office/drawing/2014/main" id="{BC61757D-472D-3730-9702-3A015C9338E3}"/>
              </a:ext>
            </a:extLst>
          </p:cNvPr>
          <p:cNvCxnSpPr>
            <a:cxnSpLocks/>
          </p:cNvCxnSpPr>
          <p:nvPr/>
        </p:nvCxnSpPr>
        <p:spPr>
          <a:xfrm>
            <a:off x="499791" y="1867471"/>
            <a:ext cx="976099" cy="0"/>
          </a:xfrm>
          <a:prstGeom prst="straightConnector1">
            <a:avLst/>
          </a:prstGeom>
          <a:ln w="38100" cmpd="sng">
            <a:solidFill>
              <a:srgbClr val="C4005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90818508-917D-648E-5316-D9684126ED23}"/>
              </a:ext>
            </a:extLst>
          </p:cNvPr>
          <p:cNvSpPr txBox="1"/>
          <p:nvPr/>
        </p:nvSpPr>
        <p:spPr>
          <a:xfrm>
            <a:off x="361949" y="5543739"/>
            <a:ext cx="9420097" cy="646331"/>
          </a:xfrm>
          <a:prstGeom prst="rect">
            <a:avLst/>
          </a:prstGeom>
          <a:noFill/>
        </p:spPr>
        <p:txBody>
          <a:bodyPr wrap="square" rtlCol="0">
            <a:spAutoFit/>
          </a:bodyPr>
          <a:lstStyle/>
          <a:p>
            <a:pPr>
              <a:buClr>
                <a:schemeClr val="tx1"/>
              </a:buClr>
            </a:pPr>
            <a:endParaRPr lang="en-CZ" dirty="0"/>
          </a:p>
          <a:p>
            <a:pPr marL="285750" indent="-285750">
              <a:buClr>
                <a:srgbClr val="C00000"/>
              </a:buClr>
              <a:buFont typeface="System Font Regular"/>
              <a:buChar char="X"/>
            </a:pPr>
            <a:r>
              <a:rPr lang="en-GB" b="1" dirty="0"/>
              <a:t>n</a:t>
            </a:r>
            <a:r>
              <a:rPr lang="en-CZ" b="1" dirty="0"/>
              <a:t>o direct  obligations for business entities under international law  </a:t>
            </a:r>
          </a:p>
        </p:txBody>
      </p:sp>
      <p:sp>
        <p:nvSpPr>
          <p:cNvPr id="13" name="TextBox 12">
            <a:extLst>
              <a:ext uri="{FF2B5EF4-FFF2-40B4-BE49-F238E27FC236}">
                <a16:creationId xmlns:a16="http://schemas.microsoft.com/office/drawing/2014/main" id="{89976B6C-7109-6A58-2301-CDBBD0141D96}"/>
              </a:ext>
            </a:extLst>
          </p:cNvPr>
          <p:cNvSpPr txBox="1"/>
          <p:nvPr/>
        </p:nvSpPr>
        <p:spPr>
          <a:xfrm>
            <a:off x="361949" y="3410068"/>
            <a:ext cx="9790645" cy="923330"/>
          </a:xfrm>
          <a:prstGeom prst="rect">
            <a:avLst/>
          </a:prstGeom>
          <a:noFill/>
        </p:spPr>
        <p:txBody>
          <a:bodyPr wrap="square" rtlCol="0">
            <a:spAutoFit/>
          </a:bodyPr>
          <a:lstStyle/>
          <a:p>
            <a:pPr marL="285750" indent="-285750">
              <a:buFont typeface="Arial" panose="020B0604020202020204" pitchFamily="34" charset="0"/>
              <a:buChar char="•"/>
            </a:pPr>
            <a:r>
              <a:rPr lang="en-GB" b="1" dirty="0"/>
              <a:t>c</a:t>
            </a:r>
            <a:r>
              <a:rPr lang="en-CZ" b="1" dirty="0"/>
              <a:t>ivil liability</a:t>
            </a:r>
          </a:p>
          <a:p>
            <a:pPr lvl="1"/>
            <a:endParaRPr lang="en-CZ" b="1" dirty="0"/>
          </a:p>
          <a:p>
            <a:pPr marL="285750" indent="-285750">
              <a:buFont typeface="Arial" panose="020B0604020202020204" pitchFamily="34" charset="0"/>
              <a:buChar char="•"/>
            </a:pPr>
            <a:r>
              <a:rPr lang="en-GB" b="1" dirty="0"/>
              <a:t>a</a:t>
            </a:r>
            <a:r>
              <a:rPr lang="en-CZ" b="1" dirty="0"/>
              <a:t>dministrative liaibility  </a:t>
            </a:r>
          </a:p>
        </p:txBody>
      </p:sp>
    </p:spTree>
    <p:extLst>
      <p:ext uri="{BB962C8B-B14F-4D97-AF65-F5344CB8AC3E}">
        <p14:creationId xmlns:p14="http://schemas.microsoft.com/office/powerpoint/2010/main" val="2139733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A0C1B6A-BB30-460D-90BA-0895A15107BD}"/>
              </a:ext>
            </a:extLst>
          </p:cNvPr>
          <p:cNvSpPr>
            <a:spLocks noGrp="1"/>
          </p:cNvSpPr>
          <p:nvPr>
            <p:ph type="title"/>
          </p:nvPr>
        </p:nvSpPr>
        <p:spPr>
          <a:xfrm>
            <a:off x="359812" y="360000"/>
            <a:ext cx="8253738" cy="936000"/>
          </a:xfrm>
        </p:spPr>
        <p:txBody>
          <a:bodyPr/>
          <a:lstStyle/>
          <a:p>
            <a:pPr marL="85725">
              <a:buSzPct val="110000"/>
            </a:pPr>
            <a:r>
              <a:rPr lang="en-GB" sz="3200" dirty="0"/>
              <a:t>EU Commission’s Proposal CSDD Directive</a:t>
            </a:r>
            <a:endParaRPr lang="en-GB" sz="3200" dirty="0">
              <a:solidFill>
                <a:schemeClr val="accent3"/>
              </a:solidFill>
            </a:endParaRPr>
          </a:p>
        </p:txBody>
      </p:sp>
      <p:sp>
        <p:nvSpPr>
          <p:cNvPr id="10" name="TextBox 9">
            <a:extLst>
              <a:ext uri="{FF2B5EF4-FFF2-40B4-BE49-F238E27FC236}">
                <a16:creationId xmlns:a16="http://schemas.microsoft.com/office/drawing/2014/main" id="{C14DA4CD-F318-CD43-85B1-37421AF69F06}"/>
              </a:ext>
            </a:extLst>
          </p:cNvPr>
          <p:cNvSpPr txBox="1"/>
          <p:nvPr/>
        </p:nvSpPr>
        <p:spPr>
          <a:xfrm>
            <a:off x="505945" y="2314181"/>
            <a:ext cx="9916999" cy="5078313"/>
          </a:xfrm>
          <a:prstGeom prst="rect">
            <a:avLst/>
          </a:prstGeom>
          <a:noFill/>
        </p:spPr>
        <p:txBody>
          <a:bodyPr wrap="square" rtlCol="0">
            <a:spAutoFit/>
          </a:bodyPr>
          <a:lstStyle/>
          <a:p>
            <a:pPr marL="285750" indent="-285750" algn="just">
              <a:buFont typeface="Wingdings" pitchFamily="2" charset="2"/>
              <a:buChar char="§"/>
            </a:pPr>
            <a:r>
              <a:rPr lang="en-US" b="1" dirty="0"/>
              <a:t>obligations for companies to conduct human rights and environmental due diligence</a:t>
            </a:r>
            <a:endParaRPr lang="en-US" dirty="0"/>
          </a:p>
          <a:p>
            <a:pPr marL="742950" lvl="1" indent="-285750" algn="just">
              <a:buFont typeface="Wingdings" pitchFamily="2" charset="2"/>
              <a:buChar char="§"/>
            </a:pPr>
            <a:r>
              <a:rPr lang="en-GB" sz="1800" dirty="0">
                <a:effectLst/>
              </a:rPr>
              <a:t>integrating due diligence into </a:t>
            </a:r>
            <a:r>
              <a:rPr lang="en-GB" sz="1800" b="1" dirty="0">
                <a:effectLst/>
              </a:rPr>
              <a:t>their policies</a:t>
            </a:r>
            <a:endParaRPr lang="en-US" b="1" dirty="0"/>
          </a:p>
          <a:p>
            <a:pPr marL="742950" lvl="1" indent="-285750" algn="just">
              <a:buFont typeface="Wingdings" pitchFamily="2" charset="2"/>
              <a:buChar char="§"/>
            </a:pPr>
            <a:r>
              <a:rPr lang="en-US" b="1" dirty="0"/>
              <a:t>identifying</a:t>
            </a:r>
            <a:r>
              <a:rPr lang="en-US" dirty="0"/>
              <a:t> actual or potential adverse impacts on human rights and environment </a:t>
            </a:r>
          </a:p>
          <a:p>
            <a:pPr marL="742950" lvl="1" indent="-285750" algn="just">
              <a:buFont typeface="Wingdings" pitchFamily="2" charset="2"/>
              <a:buChar char="§"/>
            </a:pPr>
            <a:r>
              <a:rPr lang="en-US" b="1" dirty="0"/>
              <a:t>preventing and mitigating </a:t>
            </a:r>
            <a:r>
              <a:rPr lang="en-US" dirty="0"/>
              <a:t>potential adverse impacts, and </a:t>
            </a:r>
            <a:r>
              <a:rPr lang="en-US" b="1" dirty="0"/>
              <a:t>bringing</a:t>
            </a:r>
            <a:r>
              <a:rPr lang="en-US" dirty="0"/>
              <a:t> actual adverse impacts </a:t>
            </a:r>
            <a:r>
              <a:rPr lang="en-US" b="1" dirty="0"/>
              <a:t>to an end and </a:t>
            </a:r>
            <a:r>
              <a:rPr lang="en-US" b="1" dirty="0" err="1"/>
              <a:t>minimising</a:t>
            </a:r>
            <a:r>
              <a:rPr lang="en-US" b="1" dirty="0"/>
              <a:t> </a:t>
            </a:r>
            <a:r>
              <a:rPr lang="en-US" dirty="0"/>
              <a:t>their extent</a:t>
            </a:r>
          </a:p>
          <a:p>
            <a:pPr marL="742950" lvl="1" indent="-285750" algn="just">
              <a:buFont typeface="Wingdings" pitchFamily="2" charset="2"/>
              <a:buChar char="§"/>
            </a:pPr>
            <a:r>
              <a:rPr lang="en-US" b="1" dirty="0"/>
              <a:t>monitoring the effectiveness o</a:t>
            </a:r>
            <a:r>
              <a:rPr lang="en-US" dirty="0"/>
              <a:t>f their due diligence policy and measures</a:t>
            </a:r>
          </a:p>
          <a:p>
            <a:pPr marL="742950" lvl="1" indent="-285750" algn="just">
              <a:buFont typeface="Wingdings" pitchFamily="2" charset="2"/>
              <a:buChar char="§"/>
            </a:pPr>
            <a:r>
              <a:rPr lang="en-US" b="1" dirty="0"/>
              <a:t>publicly communicating </a:t>
            </a:r>
            <a:r>
              <a:rPr lang="en-US" dirty="0"/>
              <a:t>on due diligence</a:t>
            </a:r>
          </a:p>
          <a:p>
            <a:pPr marL="742950" lvl="1" indent="-285750" algn="just">
              <a:buFont typeface="Wingdings" pitchFamily="2" charset="2"/>
              <a:buChar char="§"/>
            </a:pPr>
            <a:r>
              <a:rPr lang="en-GB" sz="1800" dirty="0">
                <a:effectLst/>
              </a:rPr>
              <a:t>establishing and maintaining a </a:t>
            </a:r>
            <a:r>
              <a:rPr lang="en-GB" sz="1800" b="1" dirty="0">
                <a:effectLst/>
              </a:rPr>
              <a:t>complaints procedure</a:t>
            </a:r>
            <a:endParaRPr lang="en-US" b="1" dirty="0"/>
          </a:p>
          <a:p>
            <a:pPr marL="1200150" lvl="2" indent="-285750" algn="just">
              <a:buFont typeface="Wingdings" pitchFamily="2" charset="2"/>
              <a:buChar char="§"/>
            </a:pPr>
            <a:r>
              <a:rPr lang="en-US" dirty="0"/>
              <a:t>their </a:t>
            </a:r>
            <a:r>
              <a:rPr lang="en-US" u="sng" dirty="0"/>
              <a:t>own operations</a:t>
            </a:r>
            <a:r>
              <a:rPr lang="en-US" dirty="0"/>
              <a:t>, the operations of their </a:t>
            </a:r>
            <a:r>
              <a:rPr lang="en-US" u="sng" dirty="0"/>
              <a:t>subsidiaries, </a:t>
            </a:r>
            <a:r>
              <a:rPr lang="en-US" dirty="0"/>
              <a:t>and the </a:t>
            </a:r>
            <a:r>
              <a:rPr lang="en-US" u="sng" dirty="0"/>
              <a:t>value chain </a:t>
            </a:r>
            <a:r>
              <a:rPr lang="en-US" dirty="0"/>
              <a:t>operations carried out by entities with whom the company has an established business relationship and</a:t>
            </a:r>
          </a:p>
          <a:p>
            <a:pPr marL="742950" lvl="1" indent="-285750" algn="just">
              <a:buFont typeface="Wingdings" pitchFamily="2" charset="2"/>
              <a:buChar char="§"/>
            </a:pPr>
            <a:endParaRPr lang="en-US" dirty="0"/>
          </a:p>
          <a:p>
            <a:pPr marL="285750" lvl="1" indent="-285750" algn="just">
              <a:buFont typeface="Wingdings" pitchFamily="2" charset="2"/>
              <a:buChar char="§"/>
            </a:pPr>
            <a:r>
              <a:rPr lang="en-US" b="1" dirty="0"/>
              <a:t>obligation to adopt a climate transition plan </a:t>
            </a:r>
            <a:endParaRPr lang="en-US" dirty="0"/>
          </a:p>
          <a:p>
            <a:pPr algn="just"/>
            <a:endParaRPr lang="en-US" dirty="0"/>
          </a:p>
          <a:p>
            <a:pPr marL="285750" indent="-285750" algn="just">
              <a:buFont typeface="Wingdings" pitchFamily="2" charset="2"/>
              <a:buChar char="§"/>
            </a:pPr>
            <a:r>
              <a:rPr lang="en-US" b="1" dirty="0"/>
              <a:t>liability for violations of the obligations </a:t>
            </a:r>
          </a:p>
          <a:p>
            <a:pPr marL="742950" lvl="1" indent="-285750" algn="just">
              <a:buFont typeface="Wingdings" pitchFamily="2" charset="2"/>
              <a:buChar char="§"/>
            </a:pPr>
            <a:r>
              <a:rPr lang="en-GB" dirty="0"/>
              <a:t>l</a:t>
            </a:r>
            <a:r>
              <a:rPr lang="en-CZ" dirty="0">
                <a:effectLst/>
              </a:rPr>
              <a:t>iability for damage if a company</a:t>
            </a:r>
            <a:r>
              <a:rPr lang="en-GB" dirty="0">
                <a:effectLst/>
              </a:rPr>
              <a:t> fails to comply with the due diligence obligations and as a result of this failure an adverse impact that should have been identified, prevented, mitigated, brought to an end or its extent minimised occurred and led to </a:t>
            </a:r>
            <a:r>
              <a:rPr lang="en-GB" b="1" dirty="0">
                <a:effectLst/>
              </a:rPr>
              <a:t>damage</a:t>
            </a:r>
            <a:endParaRPr lang="en-GB" dirty="0">
              <a:effectLst/>
            </a:endParaRPr>
          </a:p>
        </p:txBody>
      </p:sp>
      <p:sp>
        <p:nvSpPr>
          <p:cNvPr id="6" name="TextBox 5"/>
          <p:cNvSpPr txBox="1"/>
          <p:nvPr/>
        </p:nvSpPr>
        <p:spPr>
          <a:xfrm>
            <a:off x="761919" y="6514067"/>
            <a:ext cx="184666" cy="369332"/>
          </a:xfrm>
          <a:prstGeom prst="rect">
            <a:avLst/>
          </a:prstGeom>
          <a:noFill/>
        </p:spPr>
        <p:txBody>
          <a:bodyPr wrap="none" rtlCol="0">
            <a:spAutoFit/>
          </a:bodyPr>
          <a:lstStyle/>
          <a:p>
            <a:endParaRPr lang="en-US" dirty="0"/>
          </a:p>
        </p:txBody>
      </p:sp>
      <p:pic>
        <p:nvPicPr>
          <p:cNvPr id="5" name="Picture 4">
            <a:extLst>
              <a:ext uri="{FF2B5EF4-FFF2-40B4-BE49-F238E27FC236}">
                <a16:creationId xmlns:a16="http://schemas.microsoft.com/office/drawing/2014/main" id="{5F493C3E-A0C3-DD5F-BD6E-B3DC4587BBA4}"/>
              </a:ext>
            </a:extLst>
          </p:cNvPr>
          <p:cNvPicPr>
            <a:picLocks noChangeAspect="1"/>
          </p:cNvPicPr>
          <p:nvPr/>
        </p:nvPicPr>
        <p:blipFill>
          <a:blip r:embed="rId2"/>
          <a:stretch>
            <a:fillRect/>
          </a:stretch>
        </p:blipFill>
        <p:spPr>
          <a:xfrm>
            <a:off x="359812" y="1597220"/>
            <a:ext cx="9657252" cy="716961"/>
          </a:xfrm>
          <a:prstGeom prst="rect">
            <a:avLst/>
          </a:prstGeom>
        </p:spPr>
      </p:pic>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E52A4286-B4AD-1AF8-1F4A-CA3F3EA42443}"/>
                  </a:ext>
                </a:extLst>
              </p14:cNvPr>
              <p14:cNvContentPartPr/>
              <p14:nvPr/>
            </p14:nvContentPartPr>
            <p14:xfrm>
              <a:off x="3396034" y="3886946"/>
              <a:ext cx="360" cy="360"/>
            </p14:xfrm>
          </p:contentPart>
        </mc:Choice>
        <mc:Fallback xmlns="">
          <p:pic>
            <p:nvPicPr>
              <p:cNvPr id="12" name="Ink 11">
                <a:extLst>
                  <a:ext uri="{FF2B5EF4-FFF2-40B4-BE49-F238E27FC236}">
                    <a16:creationId xmlns:a16="http://schemas.microsoft.com/office/drawing/2014/main" id="{E52A4286-B4AD-1AF8-1F4A-CA3F3EA42443}"/>
                  </a:ext>
                </a:extLst>
              </p:cNvPr>
              <p:cNvPicPr/>
              <p:nvPr/>
            </p:nvPicPr>
            <p:blipFill>
              <a:blip r:embed="rId6"/>
              <a:stretch>
                <a:fillRect/>
              </a:stretch>
            </p:blipFill>
            <p:spPr>
              <a:xfrm>
                <a:off x="3378394" y="3850946"/>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3" name="Ink 12">
                <a:extLst>
                  <a:ext uri="{FF2B5EF4-FFF2-40B4-BE49-F238E27FC236}">
                    <a16:creationId xmlns:a16="http://schemas.microsoft.com/office/drawing/2014/main" id="{939F45E4-D2DF-5F30-B744-0C631590D8A0}"/>
                  </a:ext>
                </a:extLst>
              </p14:cNvPr>
              <p14:cNvContentPartPr/>
              <p14:nvPr/>
            </p14:nvContentPartPr>
            <p14:xfrm>
              <a:off x="1602514" y="3562586"/>
              <a:ext cx="360" cy="360"/>
            </p14:xfrm>
          </p:contentPart>
        </mc:Choice>
        <mc:Fallback xmlns="">
          <p:pic>
            <p:nvPicPr>
              <p:cNvPr id="13" name="Ink 12">
                <a:extLst>
                  <a:ext uri="{FF2B5EF4-FFF2-40B4-BE49-F238E27FC236}">
                    <a16:creationId xmlns:a16="http://schemas.microsoft.com/office/drawing/2014/main" id="{939F45E4-D2DF-5F30-B744-0C631590D8A0}"/>
                  </a:ext>
                </a:extLst>
              </p:cNvPr>
              <p:cNvPicPr/>
              <p:nvPr/>
            </p:nvPicPr>
            <p:blipFill>
              <a:blip r:embed="rId6"/>
              <a:stretch>
                <a:fillRect/>
              </a:stretch>
            </p:blipFill>
            <p:spPr>
              <a:xfrm>
                <a:off x="1584514" y="3526946"/>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4" name="Ink 13">
                <a:extLst>
                  <a:ext uri="{FF2B5EF4-FFF2-40B4-BE49-F238E27FC236}">
                    <a16:creationId xmlns:a16="http://schemas.microsoft.com/office/drawing/2014/main" id="{1FD303AA-4137-7ED8-8A62-9364FD1AF574}"/>
                  </a:ext>
                </a:extLst>
              </p14:cNvPr>
              <p14:cNvContentPartPr/>
              <p14:nvPr/>
            </p14:nvContentPartPr>
            <p14:xfrm>
              <a:off x="1005994" y="2928266"/>
              <a:ext cx="360" cy="360"/>
            </p14:xfrm>
          </p:contentPart>
        </mc:Choice>
        <mc:Fallback xmlns="">
          <p:pic>
            <p:nvPicPr>
              <p:cNvPr id="14" name="Ink 13">
                <a:extLst>
                  <a:ext uri="{FF2B5EF4-FFF2-40B4-BE49-F238E27FC236}">
                    <a16:creationId xmlns:a16="http://schemas.microsoft.com/office/drawing/2014/main" id="{1FD303AA-4137-7ED8-8A62-9364FD1AF574}"/>
                  </a:ext>
                </a:extLst>
              </p:cNvPr>
              <p:cNvPicPr/>
              <p:nvPr/>
            </p:nvPicPr>
            <p:blipFill>
              <a:blip r:embed="rId6"/>
              <a:stretch>
                <a:fillRect/>
              </a:stretch>
            </p:blipFill>
            <p:spPr>
              <a:xfrm>
                <a:off x="987994" y="2892266"/>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5" name="Ink 14">
                <a:extLst>
                  <a:ext uri="{FF2B5EF4-FFF2-40B4-BE49-F238E27FC236}">
                    <a16:creationId xmlns:a16="http://schemas.microsoft.com/office/drawing/2014/main" id="{21331F67-702A-E3FB-F066-ECBB5E3912C1}"/>
                  </a:ext>
                </a:extLst>
              </p14:cNvPr>
              <p14:cNvContentPartPr/>
              <p14:nvPr/>
            </p14:nvContentPartPr>
            <p14:xfrm>
              <a:off x="2008954" y="5793506"/>
              <a:ext cx="360" cy="360"/>
            </p14:xfrm>
          </p:contentPart>
        </mc:Choice>
        <mc:Fallback xmlns="">
          <p:pic>
            <p:nvPicPr>
              <p:cNvPr id="15" name="Ink 14">
                <a:extLst>
                  <a:ext uri="{FF2B5EF4-FFF2-40B4-BE49-F238E27FC236}">
                    <a16:creationId xmlns:a16="http://schemas.microsoft.com/office/drawing/2014/main" id="{21331F67-702A-E3FB-F066-ECBB5E3912C1}"/>
                  </a:ext>
                </a:extLst>
              </p:cNvPr>
              <p:cNvPicPr/>
              <p:nvPr/>
            </p:nvPicPr>
            <p:blipFill>
              <a:blip r:embed="rId6"/>
              <a:stretch>
                <a:fillRect/>
              </a:stretch>
            </p:blipFill>
            <p:spPr>
              <a:xfrm>
                <a:off x="1990954" y="5757866"/>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6" name="Ink 15">
                <a:extLst>
                  <a:ext uri="{FF2B5EF4-FFF2-40B4-BE49-F238E27FC236}">
                    <a16:creationId xmlns:a16="http://schemas.microsoft.com/office/drawing/2014/main" id="{5FC91448-C78D-A58B-7E66-90D497846777}"/>
                  </a:ext>
                </a:extLst>
              </p14:cNvPr>
              <p14:cNvContentPartPr/>
              <p14:nvPr/>
            </p14:nvContentPartPr>
            <p14:xfrm>
              <a:off x="1731394" y="3625586"/>
              <a:ext cx="360" cy="360"/>
            </p14:xfrm>
          </p:contentPart>
        </mc:Choice>
        <mc:Fallback xmlns="">
          <p:pic>
            <p:nvPicPr>
              <p:cNvPr id="16" name="Ink 15">
                <a:extLst>
                  <a:ext uri="{FF2B5EF4-FFF2-40B4-BE49-F238E27FC236}">
                    <a16:creationId xmlns:a16="http://schemas.microsoft.com/office/drawing/2014/main" id="{5FC91448-C78D-A58B-7E66-90D497846777}"/>
                  </a:ext>
                </a:extLst>
              </p:cNvPr>
              <p:cNvPicPr/>
              <p:nvPr/>
            </p:nvPicPr>
            <p:blipFill>
              <a:blip r:embed="rId6"/>
              <a:stretch>
                <a:fillRect/>
              </a:stretch>
            </p:blipFill>
            <p:spPr>
              <a:xfrm>
                <a:off x="1713754" y="3589586"/>
                <a:ext cx="36000" cy="72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7" name="Ink 16">
                <a:extLst>
                  <a:ext uri="{FF2B5EF4-FFF2-40B4-BE49-F238E27FC236}">
                    <a16:creationId xmlns:a16="http://schemas.microsoft.com/office/drawing/2014/main" id="{F1AA1D16-0753-18B3-6A72-6FA9DD809DEA}"/>
                  </a:ext>
                </a:extLst>
              </p14:cNvPr>
              <p14:cNvContentPartPr/>
              <p14:nvPr/>
            </p14:nvContentPartPr>
            <p14:xfrm>
              <a:off x="1692874" y="2012426"/>
              <a:ext cx="360" cy="360"/>
            </p14:xfrm>
          </p:contentPart>
        </mc:Choice>
        <mc:Fallback xmlns="">
          <p:pic>
            <p:nvPicPr>
              <p:cNvPr id="17" name="Ink 16">
                <a:extLst>
                  <a:ext uri="{FF2B5EF4-FFF2-40B4-BE49-F238E27FC236}">
                    <a16:creationId xmlns:a16="http://schemas.microsoft.com/office/drawing/2014/main" id="{F1AA1D16-0753-18B3-6A72-6FA9DD809DEA}"/>
                  </a:ext>
                </a:extLst>
              </p:cNvPr>
              <p:cNvPicPr/>
              <p:nvPr/>
            </p:nvPicPr>
            <p:blipFill>
              <a:blip r:embed="rId6"/>
              <a:stretch>
                <a:fillRect/>
              </a:stretch>
            </p:blipFill>
            <p:spPr>
              <a:xfrm>
                <a:off x="1674874" y="1976786"/>
                <a:ext cx="36000" cy="72000"/>
              </a:xfrm>
              <a:prstGeom prst="rect">
                <a:avLst/>
              </a:prstGeom>
            </p:spPr>
          </p:pic>
        </mc:Fallback>
      </mc:AlternateContent>
    </p:spTree>
    <p:extLst>
      <p:ext uri="{BB962C8B-B14F-4D97-AF65-F5344CB8AC3E}">
        <p14:creationId xmlns:p14="http://schemas.microsoft.com/office/powerpoint/2010/main" val="1975623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61949" y="595527"/>
            <a:ext cx="7619179" cy="900000"/>
          </a:xfrm>
        </p:spPr>
        <p:txBody>
          <a:bodyPr/>
          <a:lstStyle/>
          <a:p>
            <a:r>
              <a:rPr lang="en-AU" sz="3200" dirty="0">
                <a:solidFill>
                  <a:srgbClr val="292265"/>
                </a:solidFill>
              </a:rPr>
              <a:t>Investor’s obligations and responsibility in IIL </a:t>
            </a:r>
            <a:endParaRPr lang="en-AU" sz="3200" dirty="0"/>
          </a:p>
        </p:txBody>
      </p:sp>
      <p:sp>
        <p:nvSpPr>
          <p:cNvPr id="14" name="Rectangle 13"/>
          <p:cNvSpPr/>
          <p:nvPr/>
        </p:nvSpPr>
        <p:spPr>
          <a:xfrm rot="10800000" flipV="1">
            <a:off x="311002" y="4896747"/>
            <a:ext cx="7437095" cy="923330"/>
          </a:xfrm>
          <a:prstGeom prst="rect">
            <a:avLst/>
          </a:prstGeom>
        </p:spPr>
        <p:txBody>
          <a:bodyPr wrap="square">
            <a:spAutoFit/>
          </a:bodyPr>
          <a:lstStyle/>
          <a:p>
            <a:endParaRPr lang="en-US" dirty="0"/>
          </a:p>
          <a:p>
            <a:endParaRPr lang="en-US" dirty="0"/>
          </a:p>
          <a:p>
            <a:endParaRPr lang="en-US" dirty="0"/>
          </a:p>
        </p:txBody>
      </p:sp>
      <p:sp>
        <p:nvSpPr>
          <p:cNvPr id="5" name="TextBox 4"/>
          <p:cNvSpPr txBox="1"/>
          <p:nvPr/>
        </p:nvSpPr>
        <p:spPr>
          <a:xfrm>
            <a:off x="987841" y="6005404"/>
            <a:ext cx="184666" cy="369332"/>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16699AC-69A7-CE46-13E7-4538DA549C3A}"/>
              </a:ext>
            </a:extLst>
          </p:cNvPr>
          <p:cNvSpPr txBox="1"/>
          <p:nvPr/>
        </p:nvSpPr>
        <p:spPr>
          <a:xfrm>
            <a:off x="361949" y="1664249"/>
            <a:ext cx="9848851" cy="563231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2000" b="1" dirty="0">
                <a:solidFill>
                  <a:srgbClr val="292265"/>
                </a:solidFill>
                <a:latin typeface="Arial"/>
              </a:rPr>
              <a:t>Direct legal obligations </a:t>
            </a:r>
          </a:p>
          <a:p>
            <a:pPr marR="0" lvl="0" algn="l" defTabSz="457200" rtl="0" eaLnBrk="1" fontAlgn="auto" latinLnBrk="0" hangingPunct="1">
              <a:lnSpc>
                <a:spcPct val="100000"/>
              </a:lnSpc>
              <a:spcBef>
                <a:spcPts val="0"/>
              </a:spcBef>
              <a:spcAft>
                <a:spcPts val="0"/>
              </a:spcAft>
              <a:buClrTx/>
              <a:buSzTx/>
              <a:tabLst/>
              <a:defRPr/>
            </a:pPr>
            <a:endParaRPr lang="en-US" sz="2000" b="1" dirty="0">
              <a:solidFill>
                <a:srgbClr val="292265"/>
              </a:solidFill>
              <a:latin typeface="Arial"/>
            </a:endParaRPr>
          </a:p>
          <a:p>
            <a:pPr marL="342900" marR="0" lvl="0" indent="-342900" algn="l" defTabSz="457200" rtl="0" eaLnBrk="1" fontAlgn="auto" latinLnBrk="0" hangingPunct="1">
              <a:lnSpc>
                <a:spcPct val="100000"/>
              </a:lnSpc>
              <a:spcBef>
                <a:spcPts val="0"/>
              </a:spcBef>
              <a:spcAft>
                <a:spcPts val="0"/>
              </a:spcAft>
              <a:buClrTx/>
              <a:buSzTx/>
              <a:buFont typeface="Wingdings" pitchFamily="2" charset="2"/>
              <a:buChar char="§"/>
              <a:tabLst/>
              <a:defRPr/>
            </a:pPr>
            <a:r>
              <a:rPr lang="en-US" sz="2000" b="1" dirty="0">
                <a:solidFill>
                  <a:srgbClr val="292265"/>
                </a:solidFill>
                <a:latin typeface="Arial"/>
              </a:rPr>
              <a:t>Legality clauses (obligation to comply with HS laws)</a:t>
            </a:r>
          </a:p>
          <a:p>
            <a:pPr marL="800100" lvl="1" indent="-342900">
              <a:buFont typeface="Wingdings" pitchFamily="2" charset="2"/>
              <a:buChar char="§"/>
              <a:defRPr/>
            </a:pPr>
            <a:r>
              <a:rPr lang="en-US" sz="2000" dirty="0">
                <a:solidFill>
                  <a:srgbClr val="292265"/>
                </a:solidFill>
                <a:latin typeface="Arial"/>
              </a:rPr>
              <a:t>sanctions for non-compliance </a:t>
            </a:r>
          </a:p>
          <a:p>
            <a:pPr marL="1257300" lvl="2" indent="-342900">
              <a:buFont typeface="Wingdings" pitchFamily="2" charset="2"/>
              <a:buChar char="§"/>
              <a:defRPr/>
            </a:pPr>
            <a:r>
              <a:rPr lang="en-US" sz="2000" dirty="0">
                <a:solidFill>
                  <a:srgbClr val="292265"/>
                </a:solidFill>
                <a:latin typeface="Arial"/>
              </a:rPr>
              <a:t>denying treaty protections to investments </a:t>
            </a:r>
          </a:p>
          <a:p>
            <a:pPr marL="1257300" lvl="2" indent="-342900">
              <a:buFont typeface="Wingdings" pitchFamily="2" charset="2"/>
              <a:buChar char="§"/>
              <a:defRPr/>
            </a:pPr>
            <a:r>
              <a:rPr lang="en-US" sz="2000" dirty="0">
                <a:solidFill>
                  <a:srgbClr val="292265"/>
                </a:solidFill>
                <a:latin typeface="Arial"/>
              </a:rPr>
              <a:t>considering investor conduct when interpreting IIA protection standards</a:t>
            </a:r>
          </a:p>
          <a:p>
            <a:pPr marL="1257300" lvl="2" indent="-342900">
              <a:buFont typeface="Wingdings" pitchFamily="2" charset="2"/>
              <a:buChar char="§"/>
              <a:defRPr/>
            </a:pPr>
            <a:r>
              <a:rPr lang="en-US" sz="2000" dirty="0">
                <a:solidFill>
                  <a:srgbClr val="292265"/>
                </a:solidFill>
                <a:latin typeface="Arial"/>
              </a:rPr>
              <a:t>providing for State’s right to bring counterclaims in ISDS from investor’s violations of HS law</a:t>
            </a:r>
          </a:p>
          <a:p>
            <a:pPr lvl="1">
              <a:defRPr/>
            </a:pPr>
            <a:endParaRPr lang="en-US" sz="2000" dirty="0">
              <a:solidFill>
                <a:srgbClr val="292265"/>
              </a:solidFill>
              <a:latin typeface="Arial"/>
            </a:endParaRPr>
          </a:p>
          <a:p>
            <a:pPr marL="342900" indent="-342900">
              <a:buFont typeface="Wingdings" pitchFamily="2" charset="2"/>
              <a:buChar char="§"/>
              <a:defRPr/>
            </a:pPr>
            <a:r>
              <a:rPr lang="en-AU" sz="2000" b="1" dirty="0">
                <a:solidFill>
                  <a:srgbClr val="292265"/>
                </a:solidFill>
                <a:latin typeface="Arial"/>
              </a:rPr>
              <a:t>Incorporating soft law approaches on investor’s responsibilities  </a:t>
            </a:r>
            <a:endParaRPr lang="en-AU" sz="2000" dirty="0">
              <a:solidFill>
                <a:srgbClr val="292265"/>
              </a:solidFill>
              <a:latin typeface="Arial"/>
            </a:endParaRPr>
          </a:p>
          <a:p>
            <a:pPr marL="800100" lvl="1" indent="-342900">
              <a:buFont typeface="Wingdings" pitchFamily="2" charset="2"/>
              <a:buChar char="§"/>
              <a:defRPr/>
            </a:pPr>
            <a:r>
              <a:rPr lang="en-AU" sz="2000" dirty="0">
                <a:solidFill>
                  <a:srgbClr val="292265"/>
                </a:solidFill>
                <a:latin typeface="Arial"/>
              </a:rPr>
              <a:t>encouraging investors to comply with UNGPs, OECD / to carry out corporate climate due diligence  </a:t>
            </a:r>
          </a:p>
          <a:p>
            <a:pPr marL="800100" lvl="1" indent="-342900">
              <a:buFont typeface="Wingdings" pitchFamily="2" charset="2"/>
              <a:buChar char="§"/>
              <a:defRPr/>
            </a:pPr>
            <a:endParaRPr lang="en-AU" sz="2000" dirty="0">
              <a:solidFill>
                <a:srgbClr val="292265"/>
              </a:solidFill>
              <a:latin typeface="Arial"/>
            </a:endParaRPr>
          </a:p>
          <a:p>
            <a:pPr marL="342900" marR="0" lvl="0" indent="-342900" algn="l" defTabSz="457200" rtl="0" eaLnBrk="1" fontAlgn="auto" latinLnBrk="0" hangingPunct="1">
              <a:lnSpc>
                <a:spcPct val="100000"/>
              </a:lnSpc>
              <a:spcBef>
                <a:spcPts val="0"/>
              </a:spcBef>
              <a:spcAft>
                <a:spcPts val="0"/>
              </a:spcAft>
              <a:buClrTx/>
              <a:buSzTx/>
              <a:buFont typeface="Wingdings" pitchFamily="2" charset="2"/>
              <a:buChar char="§"/>
              <a:tabLst/>
              <a:defRPr/>
            </a:pPr>
            <a:r>
              <a:rPr kumimoji="0" lang="en-US" sz="2000" b="1" i="0" u="none" strike="noStrike" kern="1200" cap="none" spc="0" normalizeH="0" baseline="0" noProof="0" dirty="0">
                <a:ln>
                  <a:noFill/>
                </a:ln>
                <a:solidFill>
                  <a:srgbClr val="292265"/>
                </a:solidFill>
                <a:effectLst/>
                <a:uLnTx/>
                <a:uFillTx/>
                <a:latin typeface="Arial"/>
                <a:ea typeface="+mn-ea"/>
                <a:cs typeface="+mn-cs"/>
              </a:rPr>
              <a:t>Agreement between State Parties on strengthening HS laws, including </a:t>
            </a:r>
            <a:r>
              <a:rPr kumimoji="0" lang="en-US" sz="2000" b="1" i="0" u="none" strike="noStrike" kern="1200" cap="none" spc="0" normalizeH="0" baseline="0" noProof="0" dirty="0" err="1">
                <a:ln>
                  <a:noFill/>
                </a:ln>
                <a:solidFill>
                  <a:srgbClr val="292265"/>
                </a:solidFill>
                <a:effectLst/>
                <a:uLnTx/>
                <a:uFillTx/>
                <a:latin typeface="Arial"/>
                <a:ea typeface="+mn-ea"/>
                <a:cs typeface="+mn-cs"/>
              </a:rPr>
              <a:t>mHRDD</a:t>
            </a:r>
            <a:endParaRPr lang="en-CZ" sz="2000" b="1" dirty="0">
              <a:solidFill>
                <a:srgbClr val="292265"/>
              </a:solidFill>
              <a:latin typeface="Arial"/>
            </a:endParaRPr>
          </a:p>
          <a:p>
            <a:pPr marL="800100" lvl="1" indent="-342900">
              <a:buFont typeface="Wingdings" pitchFamily="2" charset="2"/>
              <a:buChar char="§"/>
              <a:defRPr/>
            </a:pPr>
            <a:endParaRPr lang="en-US" sz="2000" dirty="0">
              <a:solidFill>
                <a:srgbClr val="292265"/>
              </a:solidFill>
              <a:latin typeface="Arial"/>
            </a:endParaRPr>
          </a:p>
          <a:p>
            <a:pPr marL="342900" indent="-342900">
              <a:buFont typeface="Wingdings" pitchFamily="2" charset="2"/>
              <a:buChar char="§"/>
              <a:defRPr/>
            </a:pPr>
            <a:r>
              <a:rPr lang="en-AU" sz="2000" b="1" dirty="0">
                <a:solidFill>
                  <a:srgbClr val="292265"/>
                </a:solidFill>
                <a:latin typeface="Arial"/>
              </a:rPr>
              <a:t>Home State’s measures </a:t>
            </a:r>
          </a:p>
          <a:p>
            <a:pPr marL="800100" lvl="1" indent="-342900">
              <a:buFont typeface="Wingdings" pitchFamily="2" charset="2"/>
              <a:buChar char="§"/>
              <a:defRPr/>
            </a:pPr>
            <a:r>
              <a:rPr lang="en-AU" sz="2000" dirty="0">
                <a:solidFill>
                  <a:srgbClr val="292265"/>
                </a:solidFill>
                <a:latin typeface="Arial"/>
              </a:rPr>
              <a:t>promote investor’s compliance with CSR standards </a:t>
            </a:r>
          </a:p>
        </p:txBody>
      </p:sp>
      <mc:AlternateContent xmlns:mc="http://schemas.openxmlformats.org/markup-compatibility/2006" xmlns:p14="http://schemas.microsoft.com/office/powerpoint/2010/main">
        <mc:Choice Requires="p14">
          <p:contentPart p14:bwMode="auto" r:id="rId3">
            <p14:nvContentPartPr>
              <p14:cNvPr id="13" name="Ink 12">
                <a:extLst>
                  <a:ext uri="{FF2B5EF4-FFF2-40B4-BE49-F238E27FC236}">
                    <a16:creationId xmlns:a16="http://schemas.microsoft.com/office/drawing/2014/main" id="{4F898760-5B00-7C8F-F652-0C30A7BCFB95}"/>
                  </a:ext>
                </a:extLst>
              </p14:cNvPr>
              <p14:cNvContentPartPr/>
              <p14:nvPr/>
            </p14:nvContentPartPr>
            <p14:xfrm>
              <a:off x="812815" y="4360538"/>
              <a:ext cx="6207480" cy="671400"/>
            </p14:xfrm>
          </p:contentPart>
        </mc:Choice>
        <mc:Fallback xmlns="">
          <p:pic>
            <p:nvPicPr>
              <p:cNvPr id="13" name="Ink 12">
                <a:extLst>
                  <a:ext uri="{FF2B5EF4-FFF2-40B4-BE49-F238E27FC236}">
                    <a16:creationId xmlns:a16="http://schemas.microsoft.com/office/drawing/2014/main" id="{4F898760-5B00-7C8F-F652-0C30A7BCFB95}"/>
                  </a:ext>
                </a:extLst>
              </p:cNvPr>
              <p:cNvPicPr/>
              <p:nvPr/>
            </p:nvPicPr>
            <p:blipFill>
              <a:blip r:embed="rId4"/>
              <a:stretch>
                <a:fillRect/>
              </a:stretch>
            </p:blipFill>
            <p:spPr>
              <a:xfrm>
                <a:off x="795175" y="4324538"/>
                <a:ext cx="6243120" cy="7430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7A3E9A3D-306F-DF6F-36F0-97A0769DAE17}"/>
                  </a:ext>
                </a:extLst>
              </p14:cNvPr>
              <p14:cNvContentPartPr/>
              <p14:nvPr/>
            </p14:nvContentPartPr>
            <p14:xfrm>
              <a:off x="2467735" y="4256858"/>
              <a:ext cx="6107760" cy="578520"/>
            </p14:xfrm>
          </p:contentPart>
        </mc:Choice>
        <mc:Fallback xmlns="">
          <p:pic>
            <p:nvPicPr>
              <p:cNvPr id="15" name="Ink 14">
                <a:extLst>
                  <a:ext uri="{FF2B5EF4-FFF2-40B4-BE49-F238E27FC236}">
                    <a16:creationId xmlns:a16="http://schemas.microsoft.com/office/drawing/2014/main" id="{7A3E9A3D-306F-DF6F-36F0-97A0769DAE17}"/>
                  </a:ext>
                </a:extLst>
              </p:cNvPr>
              <p:cNvPicPr/>
              <p:nvPr/>
            </p:nvPicPr>
            <p:blipFill>
              <a:blip r:embed="rId6"/>
              <a:stretch>
                <a:fillRect/>
              </a:stretch>
            </p:blipFill>
            <p:spPr>
              <a:xfrm>
                <a:off x="2450095" y="4221218"/>
                <a:ext cx="6143400" cy="650160"/>
              </a:xfrm>
              <a:prstGeom prst="rect">
                <a:avLst/>
              </a:prstGeom>
            </p:spPr>
          </p:pic>
        </mc:Fallback>
      </mc:AlternateContent>
    </p:spTree>
    <p:extLst>
      <p:ext uri="{BB962C8B-B14F-4D97-AF65-F5344CB8AC3E}">
        <p14:creationId xmlns:p14="http://schemas.microsoft.com/office/powerpoint/2010/main" val="29699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61949" y="595527"/>
            <a:ext cx="7619179" cy="900000"/>
          </a:xfrm>
        </p:spPr>
        <p:txBody>
          <a:bodyPr/>
          <a:lstStyle/>
          <a:p>
            <a:r>
              <a:rPr lang="en-AU" sz="3200" dirty="0">
                <a:solidFill>
                  <a:srgbClr val="292265"/>
                </a:solidFill>
              </a:rPr>
              <a:t>HRDD clauses in IIAs  </a:t>
            </a:r>
            <a:endParaRPr lang="en-AU" sz="3200" dirty="0"/>
          </a:p>
        </p:txBody>
      </p:sp>
      <p:sp>
        <p:nvSpPr>
          <p:cNvPr id="14" name="Rectangle 13"/>
          <p:cNvSpPr/>
          <p:nvPr/>
        </p:nvSpPr>
        <p:spPr>
          <a:xfrm rot="10800000" flipV="1">
            <a:off x="311002" y="4896747"/>
            <a:ext cx="7437095" cy="923330"/>
          </a:xfrm>
          <a:prstGeom prst="rect">
            <a:avLst/>
          </a:prstGeom>
        </p:spPr>
        <p:txBody>
          <a:bodyPr wrap="square">
            <a:spAutoFit/>
          </a:bodyPr>
          <a:lstStyle/>
          <a:p>
            <a:endParaRPr lang="en-US" dirty="0"/>
          </a:p>
          <a:p>
            <a:endParaRPr lang="en-US" dirty="0"/>
          </a:p>
          <a:p>
            <a:endParaRPr lang="en-US" dirty="0"/>
          </a:p>
        </p:txBody>
      </p:sp>
      <p:sp>
        <p:nvSpPr>
          <p:cNvPr id="5" name="TextBox 4"/>
          <p:cNvSpPr txBox="1"/>
          <p:nvPr/>
        </p:nvSpPr>
        <p:spPr>
          <a:xfrm>
            <a:off x="987841" y="6005404"/>
            <a:ext cx="184666" cy="369332"/>
          </a:xfrm>
          <a:prstGeom prst="rect">
            <a:avLst/>
          </a:prstGeom>
          <a:noFill/>
        </p:spPr>
        <p:txBody>
          <a:bodyPr wrap="none" rtlCol="0">
            <a:spAutoFit/>
          </a:bodyPr>
          <a:lstStyle/>
          <a:p>
            <a:endParaRPr lang="en-US" dirty="0"/>
          </a:p>
        </p:txBody>
      </p:sp>
      <p:graphicFrame>
        <p:nvGraphicFramePr>
          <p:cNvPr id="6" name="Diagram 5">
            <a:extLst>
              <a:ext uri="{FF2B5EF4-FFF2-40B4-BE49-F238E27FC236}">
                <a16:creationId xmlns:a16="http://schemas.microsoft.com/office/drawing/2014/main" id="{49290C61-1A2E-D833-9065-5348C3A8B80A}"/>
              </a:ext>
            </a:extLst>
          </p:cNvPr>
          <p:cNvGraphicFramePr/>
          <p:nvPr>
            <p:extLst>
              <p:ext uri="{D42A27DB-BD31-4B8C-83A1-F6EECF244321}">
                <p14:modId xmlns:p14="http://schemas.microsoft.com/office/powerpoint/2010/main" val="473502305"/>
              </p:ext>
            </p:extLst>
          </p:nvPr>
        </p:nvGraphicFramePr>
        <p:xfrm>
          <a:off x="-913578" y="1495527"/>
          <a:ext cx="7286669" cy="5632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47665F62-10D6-5FC5-ACA5-F7420CA5A40A}"/>
              </a:ext>
            </a:extLst>
          </p:cNvPr>
          <p:cNvSpPr txBox="1"/>
          <p:nvPr/>
        </p:nvSpPr>
        <p:spPr>
          <a:xfrm>
            <a:off x="6553200" y="1701884"/>
            <a:ext cx="3961443" cy="5078313"/>
          </a:xfrm>
          <a:prstGeom prst="rect">
            <a:avLst/>
          </a:prstGeom>
          <a:noFill/>
        </p:spPr>
        <p:txBody>
          <a:bodyPr wrap="square" rtlCol="0">
            <a:spAutoFit/>
          </a:bodyPr>
          <a:lstStyle/>
          <a:p>
            <a:r>
              <a:rPr lang="en-CZ" b="1" dirty="0"/>
              <a:t>Establishing direct legal obligations of HRDD for investors</a:t>
            </a:r>
          </a:p>
          <a:p>
            <a:endParaRPr lang="en-CZ" b="1" dirty="0"/>
          </a:p>
          <a:p>
            <a:r>
              <a:rPr lang="en-GB" b="1" dirty="0"/>
              <a:t>Obligations of investors to comply with domestic law of the host State (if containing </a:t>
            </a:r>
            <a:r>
              <a:rPr lang="en-GB" b="1" dirty="0" err="1"/>
              <a:t>mHRDD</a:t>
            </a:r>
            <a:r>
              <a:rPr lang="en-GB" b="1" dirty="0"/>
              <a:t>)</a:t>
            </a:r>
          </a:p>
          <a:p>
            <a:endParaRPr lang="en-GB" b="1" dirty="0"/>
          </a:p>
          <a:p>
            <a:r>
              <a:rPr lang="en-GB" b="1" dirty="0"/>
              <a:t>Provisions on access to remedy in home State</a:t>
            </a:r>
          </a:p>
          <a:p>
            <a:endParaRPr lang="en-GB" b="1" dirty="0"/>
          </a:p>
          <a:p>
            <a:r>
              <a:rPr lang="en-GB" b="1" dirty="0"/>
              <a:t>Treaty provisions on impact assessments </a:t>
            </a:r>
          </a:p>
          <a:p>
            <a:endParaRPr lang="en-GB" b="1" dirty="0"/>
          </a:p>
          <a:p>
            <a:endParaRPr lang="en-GB" b="1" dirty="0"/>
          </a:p>
          <a:p>
            <a:endParaRPr lang="en-GB" b="1" dirty="0"/>
          </a:p>
          <a:p>
            <a:endParaRPr lang="en-GB" b="1" dirty="0"/>
          </a:p>
          <a:p>
            <a:endParaRPr lang="en-GB" b="1" dirty="0"/>
          </a:p>
          <a:p>
            <a:endParaRPr lang="en-GB" b="1" dirty="0"/>
          </a:p>
        </p:txBody>
      </p:sp>
    </p:spTree>
    <p:extLst>
      <p:ext uri="{BB962C8B-B14F-4D97-AF65-F5344CB8AC3E}">
        <p14:creationId xmlns:p14="http://schemas.microsoft.com/office/powerpoint/2010/main" val="1394400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9CB042-312C-4513-A271-0A589A349D10}"/>
              </a:ext>
            </a:extLst>
          </p:cNvPr>
          <p:cNvSpPr>
            <a:spLocks noGrp="1"/>
          </p:cNvSpPr>
          <p:nvPr>
            <p:ph type="ctrTitle"/>
          </p:nvPr>
        </p:nvSpPr>
        <p:spPr>
          <a:xfrm>
            <a:off x="367603" y="1637687"/>
            <a:ext cx="9964396" cy="1704530"/>
          </a:xfrm>
        </p:spPr>
        <p:txBody>
          <a:bodyPr/>
          <a:lstStyle/>
          <a:p>
            <a:pPr algn="ctr"/>
            <a:r>
              <a:rPr lang="en-GB" sz="4000" dirty="0"/>
              <a:t>Thank you for your attention!</a:t>
            </a:r>
          </a:p>
        </p:txBody>
      </p:sp>
      <p:sp>
        <p:nvSpPr>
          <p:cNvPr id="6" name="Zástupný symbol pro text 5">
            <a:extLst>
              <a:ext uri="{FF2B5EF4-FFF2-40B4-BE49-F238E27FC236}">
                <a16:creationId xmlns:a16="http://schemas.microsoft.com/office/drawing/2014/main" id="{558F0F39-65A8-40DA-8FD3-2D75881F1F7C}"/>
              </a:ext>
            </a:extLst>
          </p:cNvPr>
          <p:cNvSpPr>
            <a:spLocks noGrp="1"/>
          </p:cNvSpPr>
          <p:nvPr>
            <p:ph type="body" sz="quarter" idx="10"/>
          </p:nvPr>
        </p:nvSpPr>
        <p:spPr/>
        <p:txBody>
          <a:bodyPr anchor="b">
            <a:noAutofit/>
          </a:bodyPr>
          <a:lstStyle/>
          <a:p>
            <a:pPr>
              <a:lnSpc>
                <a:spcPct val="120000"/>
              </a:lnSpc>
            </a:pPr>
            <a:r>
              <a:rPr lang="en-US" dirty="0"/>
              <a:t>9-10</a:t>
            </a:r>
            <a:r>
              <a:rPr lang="en-GB" dirty="0"/>
              <a:t> November 2023</a:t>
            </a:r>
          </a:p>
        </p:txBody>
      </p:sp>
      <p:sp>
        <p:nvSpPr>
          <p:cNvPr id="8" name="Podnadpis 2">
            <a:extLst>
              <a:ext uri="{FF2B5EF4-FFF2-40B4-BE49-F238E27FC236}">
                <a16:creationId xmlns:a16="http://schemas.microsoft.com/office/drawing/2014/main" id="{A2D0CAB7-85E9-4040-A33B-1192988D7A52}"/>
              </a:ext>
            </a:extLst>
          </p:cNvPr>
          <p:cNvSpPr>
            <a:spLocks noGrp="1"/>
          </p:cNvSpPr>
          <p:nvPr>
            <p:ph type="subTitle" idx="1"/>
          </p:nvPr>
        </p:nvSpPr>
        <p:spPr>
          <a:xfrm>
            <a:off x="6498034" y="6622694"/>
            <a:ext cx="4065366" cy="641535"/>
          </a:xfrm>
        </p:spPr>
        <p:txBody>
          <a:bodyPr/>
          <a:lstStyle/>
          <a:p>
            <a:r>
              <a:rPr lang="cs-CZ" sz="2200" dirty="0" err="1"/>
              <a:t>Monika.Feigerlova@ilaw.cas.cz</a:t>
            </a:r>
            <a:endParaRPr lang="cs-CZ" sz="2200" dirty="0"/>
          </a:p>
        </p:txBody>
      </p:sp>
      <p:sp>
        <p:nvSpPr>
          <p:cNvPr id="5" name="TextBox 4"/>
          <p:cNvSpPr txBox="1"/>
          <p:nvPr/>
        </p:nvSpPr>
        <p:spPr>
          <a:xfrm>
            <a:off x="267349" y="3910393"/>
            <a:ext cx="10192624" cy="1477328"/>
          </a:xfrm>
          <a:prstGeom prst="rect">
            <a:avLst/>
          </a:prstGeom>
          <a:noFill/>
        </p:spPr>
        <p:txBody>
          <a:bodyPr wrap="square" rtlCol="0">
            <a:spAutoFit/>
          </a:bodyPr>
          <a:lstStyle/>
          <a:p>
            <a:pPr algn="ctr"/>
            <a:r>
              <a:rPr lang="en-US" sz="3600" dirty="0">
                <a:solidFill>
                  <a:srgbClr val="C40050"/>
                </a:solidFill>
              </a:rPr>
              <a:t>Questions &amp; Comments </a:t>
            </a:r>
          </a:p>
          <a:p>
            <a:endParaRPr lang="en-US" dirty="0">
              <a:solidFill>
                <a:srgbClr val="C40050"/>
              </a:solidFill>
            </a:endParaRPr>
          </a:p>
          <a:p>
            <a:endParaRPr lang="en-US" dirty="0">
              <a:solidFill>
                <a:srgbClr val="C40050"/>
              </a:solidFill>
            </a:endParaRPr>
          </a:p>
          <a:p>
            <a:endParaRPr lang="en-US" dirty="0"/>
          </a:p>
        </p:txBody>
      </p:sp>
      <p:sp>
        <p:nvSpPr>
          <p:cNvPr id="3" name="Text Placeholder 2"/>
          <p:cNvSpPr>
            <a:spLocks noGrp="1"/>
          </p:cNvSpPr>
          <p:nvPr>
            <p:ph type="body" sz="quarter" idx="11"/>
          </p:nvPr>
        </p:nvSpPr>
        <p:spPr>
          <a:xfrm>
            <a:off x="341671" y="1080871"/>
            <a:ext cx="7966876" cy="298152"/>
          </a:xfrm>
        </p:spPr>
        <p:txBody>
          <a:bodyPr>
            <a:normAutofit/>
          </a:bodyPr>
          <a:lstStyle/>
          <a:p>
            <a:r>
              <a:rPr lang="en-US" dirty="0"/>
              <a:t>University of Bologna</a:t>
            </a:r>
          </a:p>
        </p:txBody>
      </p:sp>
    </p:spTree>
    <p:extLst>
      <p:ext uri="{BB962C8B-B14F-4D97-AF65-F5344CB8AC3E}">
        <p14:creationId xmlns:p14="http://schemas.microsoft.com/office/powerpoint/2010/main" val="4229386569"/>
      </p:ext>
    </p:extLst>
  </p:cSld>
  <p:clrMapOvr>
    <a:masterClrMapping/>
  </p:clrMapOvr>
</p:sld>
</file>

<file path=ppt/theme/theme1.xml><?xml version="1.0" encoding="utf-8"?>
<a:theme xmlns:a="http://schemas.openxmlformats.org/drawingml/2006/main" name="PPT ÚSP A4">
  <a:themeElements>
    <a:clrScheme name="Ústav státu a práva PPT">
      <a:dk1>
        <a:srgbClr val="292265"/>
      </a:dk1>
      <a:lt1>
        <a:sysClr val="window" lastClr="FFFFFF"/>
      </a:lt1>
      <a:dk2>
        <a:srgbClr val="000000"/>
      </a:dk2>
      <a:lt2>
        <a:srgbClr val="F1F1F1"/>
      </a:lt2>
      <a:accent1>
        <a:srgbClr val="292265"/>
      </a:accent1>
      <a:accent2>
        <a:srgbClr val="2EC1C7"/>
      </a:accent2>
      <a:accent3>
        <a:srgbClr val="C40050"/>
      </a:accent3>
      <a:accent4>
        <a:srgbClr val="FFC000"/>
      </a:accent4>
      <a:accent5>
        <a:srgbClr val="5B9BD5"/>
      </a:accent5>
      <a:accent6>
        <a:srgbClr val="70AD47"/>
      </a:accent6>
      <a:hlink>
        <a:srgbClr val="292265"/>
      </a:hlink>
      <a:folHlink>
        <a:srgbClr val="292265"/>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_USP_EN_claim_A4.potx" id="{00FD7C71-3E5A-4CC7-B187-EFE2C957E27E}" vid="{B1DFB304-F057-47D3-91FF-5902C76A735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Prezentace_ENG plné logo</Template>
  <TotalTime>0</TotalTime>
  <Words>599</Words>
  <Application>Microsoft Macintosh PowerPoint</Application>
  <PresentationFormat>Custom</PresentationFormat>
  <Paragraphs>97</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System Font Regular</vt:lpstr>
      <vt:lpstr>Arial</vt:lpstr>
      <vt:lpstr>Calibri</vt:lpstr>
      <vt:lpstr>Wingdings</vt:lpstr>
      <vt:lpstr>PPT ÚSP A4</vt:lpstr>
      <vt:lpstr>PowerPoint Presentation</vt:lpstr>
      <vt:lpstr>Climate obligations of companies  </vt:lpstr>
      <vt:lpstr>Human rights obligations of businesses </vt:lpstr>
      <vt:lpstr>mHRDD laws </vt:lpstr>
      <vt:lpstr>EU Commission’s Proposal CSDD Directive</vt:lpstr>
      <vt:lpstr>Investor’s obligations and responsibility in IIL </vt:lpstr>
      <vt:lpstr>HRDD clauses in IIAs  </vt:lpstr>
      <vt:lpstr>Thank you for your attention!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2018-11-21T12:28:41Z</dcterms:created>
  <dcterms:modified xsi:type="dcterms:W3CDTF">2023-11-09T05:41:48Z</dcterms:modified>
  <cp:category/>
</cp:coreProperties>
</file>